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6"/>
  </p:notesMasterIdLst>
  <p:sldIdLst>
    <p:sldId id="375" r:id="rId2"/>
    <p:sldId id="259" r:id="rId3"/>
    <p:sldId id="373" r:id="rId4"/>
    <p:sldId id="385" r:id="rId5"/>
    <p:sldId id="395" r:id="rId6"/>
    <p:sldId id="397" r:id="rId7"/>
    <p:sldId id="396" r:id="rId8"/>
    <p:sldId id="398" r:id="rId9"/>
    <p:sldId id="354" r:id="rId10"/>
    <p:sldId id="376" r:id="rId11"/>
    <p:sldId id="402" r:id="rId12"/>
    <p:sldId id="401" r:id="rId13"/>
    <p:sldId id="403" r:id="rId14"/>
    <p:sldId id="404" r:id="rId15"/>
    <p:sldId id="378" r:id="rId16"/>
    <p:sldId id="382" r:id="rId17"/>
    <p:sldId id="399" r:id="rId18"/>
    <p:sldId id="400" r:id="rId19"/>
    <p:sldId id="388" r:id="rId20"/>
    <p:sldId id="384" r:id="rId21"/>
    <p:sldId id="389" r:id="rId22"/>
    <p:sldId id="380" r:id="rId23"/>
    <p:sldId id="344" r:id="rId24"/>
    <p:sldId id="360" r:id="rId25"/>
  </p:sldIdLst>
  <p:sldSz cx="9144000" cy="5715000" type="screen16x10"/>
  <p:notesSz cx="6858000" cy="9144000"/>
  <p:embeddedFontLst>
    <p:embeddedFont>
      <p:font typeface="배달의민족 주아" panose="020B0600000101010101" charset="-127"/>
      <p:regular r:id="rId27"/>
    </p:embeddedFont>
    <p:embeddedFont>
      <p:font typeface="나눔고딕" panose="020D0604000000000000" pitchFamily="50" charset="-127"/>
      <p:regular r:id="rId28"/>
      <p:bold r:id="rId29"/>
    </p:embeddedFont>
    <p:embeddedFont>
      <p:font typeface="나눔고딕 ExtraBold" panose="020D0904000000000000" pitchFamily="50" charset="-127"/>
      <p:bold r:id="rId30"/>
    </p:embeddedFont>
    <p:embeddedFont>
      <p:font typeface="나눔바른고딕 Light" panose="020B0603020101020101" pitchFamily="50" charset="-127"/>
      <p:regular r:id="rId31"/>
    </p:embeddedFont>
    <p:embeddedFont>
      <p:font typeface="나눔손글씨 펜" panose="03040600000000000000" pitchFamily="66" charset="-127"/>
      <p:regular r:id="rId32"/>
    </p:embeddedFont>
    <p:embeddedFont>
      <p:font typeface="나눔스퀘어라운드 Bold" panose="020B0600000101010101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야놀자 야체 B" panose="02020603020101020101" pitchFamily="18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A7B8B"/>
    <a:srgbClr val="E8ECE5"/>
    <a:srgbClr val="E8C0C0"/>
    <a:srgbClr val="C0C0C0"/>
    <a:srgbClr val="8EB4E3"/>
    <a:srgbClr val="F16461"/>
    <a:srgbClr val="0DA2B6"/>
    <a:srgbClr val="FAC11E"/>
    <a:srgbClr val="ED6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7" autoAdjust="0"/>
    <p:restoredTop sz="85502" autoAdjust="0"/>
  </p:normalViewPr>
  <p:slideViewPr>
    <p:cSldViewPr>
      <p:cViewPr varScale="1">
        <p:scale>
          <a:sx n="142" d="100"/>
          <a:sy n="142" d="100"/>
        </p:scale>
        <p:origin x="1116" y="10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1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A74B0-DC8D-4523-AFD8-325A8336B315}" type="datetimeFigureOut">
              <a:rPr lang="ko-KR" altLang="en-US" smtClean="0"/>
              <a:t>2021-03-14-Sun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B5E6-5293-4DC1-8AE7-C513290765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</a:t>
            </a:r>
            <a:r>
              <a:rPr lang="en-US" altLang="ko-KR" dirty="0"/>
              <a:t>, </a:t>
            </a:r>
            <a:r>
              <a:rPr lang="ko-KR" altLang="en-US" dirty="0"/>
              <a:t>지영이 이야기</a:t>
            </a:r>
            <a:r>
              <a:rPr lang="ko-KR" altLang="en-US" baseline="0" dirty="0"/>
              <a:t>  동아리</a:t>
            </a:r>
            <a:r>
              <a:rPr lang="en-US" altLang="ko-KR" baseline="0" dirty="0"/>
              <a:t>: 30~40</a:t>
            </a:r>
            <a:r>
              <a:rPr lang="ko-KR" altLang="en-US" baseline="0" dirty="0"/>
              <a:t>명 총무가 한 명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일일이 입금했는지 </a:t>
            </a:r>
            <a:r>
              <a:rPr lang="ko-KR" altLang="en-US" baseline="0" dirty="0" err="1"/>
              <a:t>안했는지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알아봐야하고</a:t>
            </a:r>
            <a:r>
              <a:rPr lang="ko-KR" altLang="en-US" baseline="0" dirty="0"/>
              <a:t> 입금 </a:t>
            </a:r>
            <a:r>
              <a:rPr lang="ko-KR" altLang="en-US" baseline="0" dirty="0" err="1"/>
              <a:t>안한</a:t>
            </a:r>
            <a:r>
              <a:rPr lang="ko-KR" altLang="en-US" baseline="0" dirty="0"/>
              <a:t> 사람들은 또 전화를 </a:t>
            </a:r>
            <a:r>
              <a:rPr lang="ko-KR" altLang="en-US" baseline="0" dirty="0" err="1"/>
              <a:t>돌려야하죠</a:t>
            </a:r>
            <a:r>
              <a:rPr lang="en-US" altLang="ko-KR" baseline="0" dirty="0"/>
              <a:t>.</a:t>
            </a:r>
          </a:p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48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279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206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26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106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611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31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endParaRPr lang="en-US" altLang="ko-KR" sz="800" b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800" b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모아쓰는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컨비니언스다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우선 편리함으로 초기 충성 고객을 유치하겠습니다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l"/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번째 </a:t>
            </a:r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모아쓰는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비헤이비어다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초기 유저들이 주변 사람들과 함께 쓰는 행동으로 이어지게 만들겠습니다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l"/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</a:t>
            </a:r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모아쓰는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라이프스타일이다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오프라인 결제 시스템 그리고 더치페이송금 서비스</a:t>
            </a:r>
            <a:r>
              <a:rPr lang="ko-KR" altLang="en-US" sz="800" b="0" baseline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등의 기능으로 </a:t>
            </a:r>
            <a:endParaRPr lang="en-US" altLang="ko-KR" sz="800" b="0" baseline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800" b="0" baseline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언제나 사용하는 모두의 생활이 되는 서비스로 만들겠습니다</a:t>
            </a:r>
            <a:r>
              <a:rPr lang="en-US" altLang="ko-KR" sz="800" b="0" baseline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/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 저희의 비전인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68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800" b="0" dirty="0"/>
              <a:t>이를 통해 우리의 비전인</a:t>
            </a:r>
            <a:r>
              <a:rPr lang="en-US" altLang="ko-KR" sz="800" b="0" dirty="0"/>
              <a:t>, (</a:t>
            </a:r>
            <a:r>
              <a:rPr lang="ko-KR" altLang="en-US" sz="800" b="0" dirty="0"/>
              <a:t>전환</a:t>
            </a:r>
            <a:r>
              <a:rPr lang="en-US" altLang="ko-KR" sz="800" b="0" dirty="0"/>
              <a:t>) </a:t>
            </a:r>
            <a:r>
              <a:rPr lang="ko-KR" altLang="en-US" sz="800" b="0" dirty="0"/>
              <a:t>모두의 모임을 즐겁게</a:t>
            </a:r>
            <a:r>
              <a:rPr lang="en-US" altLang="ko-KR" sz="800" b="0" dirty="0"/>
              <a:t>! </a:t>
            </a:r>
            <a:r>
              <a:rPr lang="ko-KR" altLang="en-US" sz="800" b="0" dirty="0"/>
              <a:t>만드는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68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24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89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531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408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6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845E8-CBA7-44A4-9BF1-8C4D3ADDFD61}" type="datetime1">
              <a:rPr lang="ko-KR" altLang="en-US" smtClean="0"/>
              <a:t>2021-03-14-Sun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04A9-899E-4AC6-9CB4-CA4F376DAF36}" type="datetime1">
              <a:rPr lang="ko-KR" altLang="en-US" smtClean="0"/>
              <a:t>2021-03-14-Sun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30FA-6B24-4CAA-94A7-9D2E79AE220B}" type="datetime1">
              <a:rPr lang="ko-KR" altLang="en-US" smtClean="0"/>
              <a:t>2021-03-14-Sun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F5F3-A3F3-46E4-83A8-03969F735684}" type="datetime1">
              <a:rPr lang="ko-KR" altLang="en-US" smtClean="0"/>
              <a:t>2021-03-14-Sun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381C-D0DD-49C2-8578-01F6C479D610}" type="datetime1">
              <a:rPr lang="ko-KR" altLang="en-US" smtClean="0"/>
              <a:t>2021-03-14-Sun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FB1D-EDC3-4737-8564-6FFA4A3708C6}" type="datetime1">
              <a:rPr lang="ko-KR" altLang="en-US" smtClean="0"/>
              <a:t>2021-03-14-Sun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1808-F509-4AD9-B1CD-8E817FA5DBE1}" type="datetime1">
              <a:rPr lang="ko-KR" altLang="en-US" smtClean="0"/>
              <a:t>2021-03-14-Sun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A038-DEAF-4AB2-A497-6002EEC10D23}" type="datetime1">
              <a:rPr lang="ko-KR" altLang="en-US" smtClean="0"/>
              <a:t>2021-03-14-Sun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9578-08C0-4E9B-8879-A8F91A412045}" type="datetime1">
              <a:rPr lang="ko-KR" altLang="en-US" smtClean="0"/>
              <a:t>2021-03-14-Sun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48464" y="5445658"/>
            <a:ext cx="437864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0" y="0"/>
            <a:ext cx="9144000" cy="72008"/>
            <a:chOff x="0" y="0"/>
            <a:chExt cx="9144000" cy="72008"/>
          </a:xfrm>
        </p:grpSpPr>
        <p:sp>
          <p:nvSpPr>
            <p:cNvPr id="17" name="직사각형 16"/>
            <p:cNvSpPr/>
            <p:nvPr/>
          </p:nvSpPr>
          <p:spPr>
            <a:xfrm>
              <a:off x="0" y="0"/>
              <a:ext cx="3060000" cy="72008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42000" y="0"/>
              <a:ext cx="3060000" cy="72008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084000" y="0"/>
              <a:ext cx="3060000" cy="72008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 userDrawn="1"/>
        </p:nvGrpSpPr>
        <p:grpSpPr>
          <a:xfrm>
            <a:off x="8409528" y="193204"/>
            <a:ext cx="554960" cy="504056"/>
            <a:chOff x="10508887" y="1169958"/>
            <a:chExt cx="554960" cy="504056"/>
          </a:xfrm>
        </p:grpSpPr>
        <p:sp>
          <p:nvSpPr>
            <p:cNvPr id="5" name="TextBox 4"/>
            <p:cNvSpPr txBox="1"/>
            <p:nvPr userDrawn="1"/>
          </p:nvSpPr>
          <p:spPr>
            <a:xfrm>
              <a:off x="10508887" y="1263749"/>
              <a:ext cx="554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logo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10533366" y="1169958"/>
              <a:ext cx="504056" cy="504056"/>
            </a:xfrm>
            <a:prstGeom prst="ellipse">
              <a:avLst/>
            </a:prstGeom>
            <a:noFill/>
            <a:ln>
              <a:solidFill>
                <a:srgbClr val="F164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22D2-D0AD-4828-99F8-63D3E6407467}" type="datetime1">
              <a:rPr lang="ko-KR" altLang="en-US" smtClean="0"/>
              <a:t>2021-03-14-Sun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0740F-69BD-4571-962C-D37471F06B18}" type="datetime1">
              <a:rPr lang="ko-KR" altLang="en-US" smtClean="0"/>
              <a:t>2021-03-14-Sun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7AB5E-8CDC-439A-8C42-236AAEEF8422}" type="datetime1">
              <a:rPr lang="ko-KR" altLang="en-US" smtClean="0"/>
              <a:t>2021-03-14-Sun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285750"/>
            <a:ext cx="8860971" cy="5137838"/>
            <a:chOff x="0" y="0"/>
            <a:chExt cx="11814628" cy="6850450"/>
          </a:xfrm>
        </p:grpSpPr>
        <p:sp>
          <p:nvSpPr>
            <p:cNvPr id="98" name="사각형: 둥근 위쪽 모서리 5">
              <a:extLst>
                <a:ext uri="{FF2B5EF4-FFF2-40B4-BE49-F238E27FC236}">
                  <a16:creationId xmlns:a16="http://schemas.microsoft.com/office/drawing/2014/main" id="{427DAA19-1C4D-499A-93E1-73BB0FC75E23}"/>
                </a:ext>
              </a:extLst>
            </p:cNvPr>
            <p:cNvSpPr/>
            <p:nvPr/>
          </p:nvSpPr>
          <p:spPr>
            <a:xfrm rot="10800000" flipV="1">
              <a:off x="5503359" y="6017277"/>
              <a:ext cx="1185281" cy="833173"/>
            </a:xfrm>
            <a:prstGeom prst="trapezoid">
              <a:avLst>
                <a:gd name="adj" fmla="val 14330"/>
              </a:avLst>
            </a:prstGeom>
            <a:gradFill>
              <a:gsLst>
                <a:gs pos="54000">
                  <a:schemeClr val="bg1"/>
                </a:gs>
                <a:gs pos="55000">
                  <a:schemeClr val="bg1">
                    <a:lumMod val="85000"/>
                  </a:schemeClr>
                </a:gs>
              </a:gsLst>
              <a:lin ang="16200000" scaled="0"/>
            </a:gra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0" y="0"/>
              <a:ext cx="11814628" cy="6690513"/>
              <a:chOff x="0" y="0"/>
              <a:chExt cx="11814628" cy="6690513"/>
            </a:xfrm>
          </p:grpSpPr>
          <p:sp>
            <p:nvSpPr>
              <p:cNvPr id="4" name="사각형: 둥근 위쪽 모서리 3">
                <a:extLst>
                  <a:ext uri="{FF2B5EF4-FFF2-40B4-BE49-F238E27FC236}">
                    <a16:creationId xmlns:a16="http://schemas.microsoft.com/office/drawing/2014/main" id="{B050EEF9-5216-4B66-AA52-4A03D1C13335}"/>
                  </a:ext>
                </a:extLst>
              </p:cNvPr>
              <p:cNvSpPr/>
              <p:nvPr/>
            </p:nvSpPr>
            <p:spPr>
              <a:xfrm rot="10800000" flipV="1">
                <a:off x="377372" y="0"/>
                <a:ext cx="11437256" cy="5651759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ADCE8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427DAA19-1C4D-499A-93E1-73BB0FC75E23}"/>
                  </a:ext>
                </a:extLst>
              </p:cNvPr>
              <p:cNvSpPr/>
              <p:nvPr/>
            </p:nvSpPr>
            <p:spPr>
              <a:xfrm rot="10800000" flipV="1">
                <a:off x="377372" y="5651760"/>
                <a:ext cx="11437256" cy="603897"/>
              </a:xfrm>
              <a:prstGeom prst="round2SameRect">
                <a:avLst>
                  <a:gd name="adj1" fmla="val 0"/>
                  <a:gd name="adj2" fmla="val 27614"/>
                </a:avLst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483FE43C-CBC9-445F-9404-90153F15D7D1}"/>
                  </a:ext>
                </a:extLst>
              </p:cNvPr>
              <p:cNvGrpSpPr/>
              <p:nvPr/>
            </p:nvGrpSpPr>
            <p:grpSpPr>
              <a:xfrm>
                <a:off x="11306815" y="5830761"/>
                <a:ext cx="272505" cy="272505"/>
                <a:chOff x="11205557" y="5766827"/>
                <a:chExt cx="373763" cy="373763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4396D67-8C85-4DEF-9FEC-05513D8861F9}"/>
                    </a:ext>
                  </a:extLst>
                </p:cNvPr>
                <p:cNvSpPr/>
                <p:nvPr/>
              </p:nvSpPr>
              <p:spPr>
                <a:xfrm rot="10800000" flipV="1">
                  <a:off x="11205557" y="5766827"/>
                  <a:ext cx="373763" cy="373763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225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44" name="원호 43">
                  <a:extLst>
                    <a:ext uri="{FF2B5EF4-FFF2-40B4-BE49-F238E27FC236}">
                      <a16:creationId xmlns:a16="http://schemas.microsoft.com/office/drawing/2014/main" id="{704DEE50-2A87-48F0-8EEA-200A18C6A684}"/>
                    </a:ext>
                  </a:extLst>
                </p:cNvPr>
                <p:cNvSpPr/>
                <p:nvPr/>
              </p:nvSpPr>
              <p:spPr>
                <a:xfrm rot="10800000" flipV="1">
                  <a:off x="11302663" y="5886905"/>
                  <a:ext cx="179550" cy="179550"/>
                </a:xfrm>
                <a:prstGeom prst="arc">
                  <a:avLst>
                    <a:gd name="adj1" fmla="val 17958770"/>
                    <a:gd name="adj2" fmla="val 14529894"/>
                  </a:avLst>
                </a:prstGeom>
                <a:noFill/>
                <a:ln w="254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225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14E1BBD4-C946-4784-B22A-6A0AB4EC4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92438" y="5835670"/>
                  <a:ext cx="0" cy="144000"/>
                </a:xfrm>
                <a:prstGeom prst="line">
                  <a:avLst/>
                </a:prstGeom>
                <a:ln w="25400" cap="rnd">
                  <a:solidFill>
                    <a:srgbClr val="747A9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8D19DDC-5C08-4439-B41A-1151BD0A864B}"/>
                  </a:ext>
                </a:extLst>
              </p:cNvPr>
              <p:cNvGrpSpPr/>
              <p:nvPr/>
            </p:nvGrpSpPr>
            <p:grpSpPr>
              <a:xfrm>
                <a:off x="752473" y="5868086"/>
                <a:ext cx="605548" cy="822427"/>
                <a:chOff x="752474" y="5868085"/>
                <a:chExt cx="871166" cy="985891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75914B2-1473-4743-8528-D4CABEA328C4}"/>
                    </a:ext>
                  </a:extLst>
                </p:cNvPr>
                <p:cNvSpPr/>
                <p:nvPr/>
              </p:nvSpPr>
              <p:spPr>
                <a:xfrm rot="10800000" flipV="1">
                  <a:off x="752474" y="5868085"/>
                  <a:ext cx="871166" cy="98589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자유형: 도형 37">
                  <a:extLst>
                    <a:ext uri="{FF2B5EF4-FFF2-40B4-BE49-F238E27FC236}">
                      <a16:creationId xmlns:a16="http://schemas.microsoft.com/office/drawing/2014/main" id="{4B26AE9A-8948-404D-ADCE-DD3A57AC960E}"/>
                    </a:ext>
                  </a:extLst>
                </p:cNvPr>
                <p:cNvSpPr/>
                <p:nvPr/>
              </p:nvSpPr>
              <p:spPr>
                <a:xfrm>
                  <a:off x="876780" y="6006339"/>
                  <a:ext cx="659920" cy="60116"/>
                </a:xfrm>
                <a:custGeom>
                  <a:avLst/>
                  <a:gdLst>
                    <a:gd name="connsiteX0" fmla="*/ 12220 w 659920"/>
                    <a:gd name="connsiteY0" fmla="*/ 83312 h 108849"/>
                    <a:gd name="connsiteX1" fmla="*/ 12220 w 659920"/>
                    <a:gd name="connsiteY1" fmla="*/ 762 h 108849"/>
                    <a:gd name="connsiteX2" fmla="*/ 139220 w 659920"/>
                    <a:gd name="connsiteY2" fmla="*/ 45212 h 108849"/>
                    <a:gd name="connsiteX3" fmla="*/ 234470 w 659920"/>
                    <a:gd name="connsiteY3" fmla="*/ 96012 h 108849"/>
                    <a:gd name="connsiteX4" fmla="*/ 266220 w 659920"/>
                    <a:gd name="connsiteY4" fmla="*/ 83312 h 108849"/>
                    <a:gd name="connsiteX5" fmla="*/ 355120 w 659920"/>
                    <a:gd name="connsiteY5" fmla="*/ 32512 h 108849"/>
                    <a:gd name="connsiteX6" fmla="*/ 412270 w 659920"/>
                    <a:gd name="connsiteY6" fmla="*/ 108712 h 108849"/>
                    <a:gd name="connsiteX7" fmla="*/ 507520 w 659920"/>
                    <a:gd name="connsiteY7" fmla="*/ 51562 h 108849"/>
                    <a:gd name="connsiteX8" fmla="*/ 577370 w 659920"/>
                    <a:gd name="connsiteY8" fmla="*/ 64262 h 108849"/>
                    <a:gd name="connsiteX9" fmla="*/ 659920 w 659920"/>
                    <a:gd name="connsiteY9" fmla="*/ 76962 h 10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920" h="108849">
                      <a:moveTo>
                        <a:pt x="12220" y="83312"/>
                      </a:moveTo>
                      <a:cubicBezTo>
                        <a:pt x="1636" y="45212"/>
                        <a:pt x="-8947" y="7112"/>
                        <a:pt x="12220" y="762"/>
                      </a:cubicBezTo>
                      <a:cubicBezTo>
                        <a:pt x="33387" y="-5588"/>
                        <a:pt x="102178" y="29337"/>
                        <a:pt x="139220" y="45212"/>
                      </a:cubicBezTo>
                      <a:cubicBezTo>
                        <a:pt x="176262" y="61087"/>
                        <a:pt x="213303" y="89662"/>
                        <a:pt x="234470" y="96012"/>
                      </a:cubicBezTo>
                      <a:cubicBezTo>
                        <a:pt x="255637" y="102362"/>
                        <a:pt x="246112" y="93895"/>
                        <a:pt x="266220" y="83312"/>
                      </a:cubicBezTo>
                      <a:cubicBezTo>
                        <a:pt x="286328" y="72729"/>
                        <a:pt x="330778" y="28279"/>
                        <a:pt x="355120" y="32512"/>
                      </a:cubicBezTo>
                      <a:cubicBezTo>
                        <a:pt x="379462" y="36745"/>
                        <a:pt x="386870" y="105537"/>
                        <a:pt x="412270" y="108712"/>
                      </a:cubicBezTo>
                      <a:cubicBezTo>
                        <a:pt x="437670" y="111887"/>
                        <a:pt x="480003" y="58970"/>
                        <a:pt x="507520" y="51562"/>
                      </a:cubicBezTo>
                      <a:cubicBezTo>
                        <a:pt x="535037" y="44154"/>
                        <a:pt x="551970" y="60029"/>
                        <a:pt x="577370" y="64262"/>
                      </a:cubicBezTo>
                      <a:cubicBezTo>
                        <a:pt x="602770" y="68495"/>
                        <a:pt x="631345" y="72728"/>
                        <a:pt x="659920" y="76962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자유형: 도형 38">
                  <a:extLst>
                    <a:ext uri="{FF2B5EF4-FFF2-40B4-BE49-F238E27FC236}">
                      <a16:creationId xmlns:a16="http://schemas.microsoft.com/office/drawing/2014/main" id="{38DA9072-DEA8-4F5C-BE73-1E862E96682D}"/>
                    </a:ext>
                  </a:extLst>
                </p:cNvPr>
                <p:cNvSpPr/>
                <p:nvPr/>
              </p:nvSpPr>
              <p:spPr>
                <a:xfrm>
                  <a:off x="857250" y="6196712"/>
                  <a:ext cx="330200" cy="46226"/>
                </a:xfrm>
                <a:custGeom>
                  <a:avLst/>
                  <a:gdLst>
                    <a:gd name="connsiteX0" fmla="*/ 0 w 330200"/>
                    <a:gd name="connsiteY0" fmla="*/ 19938 h 46226"/>
                    <a:gd name="connsiteX1" fmla="*/ 139700 w 330200"/>
                    <a:gd name="connsiteY1" fmla="*/ 888 h 46226"/>
                    <a:gd name="connsiteX2" fmla="*/ 215900 w 330200"/>
                    <a:gd name="connsiteY2" fmla="*/ 45338 h 46226"/>
                    <a:gd name="connsiteX3" fmla="*/ 330200 w 330200"/>
                    <a:gd name="connsiteY3" fmla="*/ 26288 h 4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00" h="46226">
                      <a:moveTo>
                        <a:pt x="0" y="19938"/>
                      </a:moveTo>
                      <a:cubicBezTo>
                        <a:pt x="51858" y="8296"/>
                        <a:pt x="103717" y="-3345"/>
                        <a:pt x="139700" y="888"/>
                      </a:cubicBezTo>
                      <a:cubicBezTo>
                        <a:pt x="175683" y="5121"/>
                        <a:pt x="184150" y="41105"/>
                        <a:pt x="215900" y="45338"/>
                      </a:cubicBezTo>
                      <a:cubicBezTo>
                        <a:pt x="247650" y="49571"/>
                        <a:pt x="288925" y="37929"/>
                        <a:pt x="330200" y="26288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자유형: 도형 39">
                  <a:extLst>
                    <a:ext uri="{FF2B5EF4-FFF2-40B4-BE49-F238E27FC236}">
                      <a16:creationId xmlns:a16="http://schemas.microsoft.com/office/drawing/2014/main" id="{1802C693-A5C0-45DC-B02A-2C0EF891F71A}"/>
                    </a:ext>
                  </a:extLst>
                </p:cNvPr>
                <p:cNvSpPr/>
                <p:nvPr/>
              </p:nvSpPr>
              <p:spPr>
                <a:xfrm>
                  <a:off x="889000" y="6350000"/>
                  <a:ext cx="508000" cy="69850"/>
                </a:xfrm>
                <a:custGeom>
                  <a:avLst/>
                  <a:gdLst>
                    <a:gd name="connsiteX0" fmla="*/ 0 w 508000"/>
                    <a:gd name="connsiteY0" fmla="*/ 31750 h 69850"/>
                    <a:gd name="connsiteX1" fmla="*/ 63500 w 508000"/>
                    <a:gd name="connsiteY1" fmla="*/ 69850 h 69850"/>
                    <a:gd name="connsiteX2" fmla="*/ 101600 w 508000"/>
                    <a:gd name="connsiteY2" fmla="*/ 19050 h 69850"/>
                    <a:gd name="connsiteX3" fmla="*/ 184150 w 508000"/>
                    <a:gd name="connsiteY3" fmla="*/ 50800 h 69850"/>
                    <a:gd name="connsiteX4" fmla="*/ 234950 w 508000"/>
                    <a:gd name="connsiteY4" fmla="*/ 0 h 69850"/>
                    <a:gd name="connsiteX5" fmla="*/ 285750 w 508000"/>
                    <a:gd name="connsiteY5" fmla="*/ 31750 h 69850"/>
                    <a:gd name="connsiteX6" fmla="*/ 374650 w 508000"/>
                    <a:gd name="connsiteY6" fmla="*/ 38100 h 69850"/>
                    <a:gd name="connsiteX7" fmla="*/ 419100 w 508000"/>
                    <a:gd name="connsiteY7" fmla="*/ 12700 h 69850"/>
                    <a:gd name="connsiteX8" fmla="*/ 476250 w 508000"/>
                    <a:gd name="connsiteY8" fmla="*/ 25400 h 69850"/>
                    <a:gd name="connsiteX9" fmla="*/ 508000 w 508000"/>
                    <a:gd name="connsiteY9" fmla="*/ 2540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69850">
                      <a:moveTo>
                        <a:pt x="0" y="31750"/>
                      </a:moveTo>
                      <a:lnTo>
                        <a:pt x="63500" y="69850"/>
                      </a:lnTo>
                      <a:lnTo>
                        <a:pt x="101600" y="19050"/>
                      </a:lnTo>
                      <a:lnTo>
                        <a:pt x="184150" y="50800"/>
                      </a:lnTo>
                      <a:lnTo>
                        <a:pt x="234950" y="0"/>
                      </a:lnTo>
                      <a:lnTo>
                        <a:pt x="285750" y="31750"/>
                      </a:lnTo>
                      <a:lnTo>
                        <a:pt x="374650" y="38100"/>
                      </a:lnTo>
                      <a:lnTo>
                        <a:pt x="419100" y="12700"/>
                      </a:lnTo>
                      <a:lnTo>
                        <a:pt x="476250" y="25400"/>
                      </a:lnTo>
                      <a:lnTo>
                        <a:pt x="508000" y="25400"/>
                      </a:ln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160E23E-5756-43DC-AA82-46EC67DBC66C}"/>
                  </a:ext>
                </a:extLst>
              </p:cNvPr>
              <p:cNvGrpSpPr/>
              <p:nvPr/>
            </p:nvGrpSpPr>
            <p:grpSpPr>
              <a:xfrm>
                <a:off x="1494272" y="5868087"/>
                <a:ext cx="605548" cy="822425"/>
                <a:chOff x="752474" y="5868085"/>
                <a:chExt cx="871166" cy="985891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07C43F64-2F4E-4A7A-8CBD-0055F5746513}"/>
                    </a:ext>
                  </a:extLst>
                </p:cNvPr>
                <p:cNvSpPr/>
                <p:nvPr/>
              </p:nvSpPr>
              <p:spPr>
                <a:xfrm rot="10800000" flipV="1">
                  <a:off x="752474" y="5868085"/>
                  <a:ext cx="871166" cy="98589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" name="자유형: 도형 43">
                  <a:extLst>
                    <a:ext uri="{FF2B5EF4-FFF2-40B4-BE49-F238E27FC236}">
                      <a16:creationId xmlns:a16="http://schemas.microsoft.com/office/drawing/2014/main" id="{714BC1A6-F9DF-44BF-AFBC-E866CA575987}"/>
                    </a:ext>
                  </a:extLst>
                </p:cNvPr>
                <p:cNvSpPr/>
                <p:nvPr/>
              </p:nvSpPr>
              <p:spPr>
                <a:xfrm flipV="1">
                  <a:off x="876780" y="6018827"/>
                  <a:ext cx="659920" cy="45719"/>
                </a:xfrm>
                <a:custGeom>
                  <a:avLst/>
                  <a:gdLst>
                    <a:gd name="connsiteX0" fmla="*/ 12220 w 659920"/>
                    <a:gd name="connsiteY0" fmla="*/ 83312 h 108849"/>
                    <a:gd name="connsiteX1" fmla="*/ 12220 w 659920"/>
                    <a:gd name="connsiteY1" fmla="*/ 762 h 108849"/>
                    <a:gd name="connsiteX2" fmla="*/ 139220 w 659920"/>
                    <a:gd name="connsiteY2" fmla="*/ 45212 h 108849"/>
                    <a:gd name="connsiteX3" fmla="*/ 234470 w 659920"/>
                    <a:gd name="connsiteY3" fmla="*/ 96012 h 108849"/>
                    <a:gd name="connsiteX4" fmla="*/ 266220 w 659920"/>
                    <a:gd name="connsiteY4" fmla="*/ 83312 h 108849"/>
                    <a:gd name="connsiteX5" fmla="*/ 355120 w 659920"/>
                    <a:gd name="connsiteY5" fmla="*/ 32512 h 108849"/>
                    <a:gd name="connsiteX6" fmla="*/ 412270 w 659920"/>
                    <a:gd name="connsiteY6" fmla="*/ 108712 h 108849"/>
                    <a:gd name="connsiteX7" fmla="*/ 507520 w 659920"/>
                    <a:gd name="connsiteY7" fmla="*/ 51562 h 108849"/>
                    <a:gd name="connsiteX8" fmla="*/ 577370 w 659920"/>
                    <a:gd name="connsiteY8" fmla="*/ 64262 h 108849"/>
                    <a:gd name="connsiteX9" fmla="*/ 659920 w 659920"/>
                    <a:gd name="connsiteY9" fmla="*/ 76962 h 10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920" h="108849">
                      <a:moveTo>
                        <a:pt x="12220" y="83312"/>
                      </a:moveTo>
                      <a:cubicBezTo>
                        <a:pt x="1636" y="45212"/>
                        <a:pt x="-8947" y="7112"/>
                        <a:pt x="12220" y="762"/>
                      </a:cubicBezTo>
                      <a:cubicBezTo>
                        <a:pt x="33387" y="-5588"/>
                        <a:pt x="102178" y="29337"/>
                        <a:pt x="139220" y="45212"/>
                      </a:cubicBezTo>
                      <a:cubicBezTo>
                        <a:pt x="176262" y="61087"/>
                        <a:pt x="213303" y="89662"/>
                        <a:pt x="234470" y="96012"/>
                      </a:cubicBezTo>
                      <a:cubicBezTo>
                        <a:pt x="255637" y="102362"/>
                        <a:pt x="246112" y="93895"/>
                        <a:pt x="266220" y="83312"/>
                      </a:cubicBezTo>
                      <a:cubicBezTo>
                        <a:pt x="286328" y="72729"/>
                        <a:pt x="330778" y="28279"/>
                        <a:pt x="355120" y="32512"/>
                      </a:cubicBezTo>
                      <a:cubicBezTo>
                        <a:pt x="379462" y="36745"/>
                        <a:pt x="386870" y="105537"/>
                        <a:pt x="412270" y="108712"/>
                      </a:cubicBezTo>
                      <a:cubicBezTo>
                        <a:pt x="437670" y="111887"/>
                        <a:pt x="480003" y="58970"/>
                        <a:pt x="507520" y="51562"/>
                      </a:cubicBezTo>
                      <a:cubicBezTo>
                        <a:pt x="535037" y="44154"/>
                        <a:pt x="551970" y="60029"/>
                        <a:pt x="577370" y="64262"/>
                      </a:cubicBezTo>
                      <a:cubicBezTo>
                        <a:pt x="602770" y="68495"/>
                        <a:pt x="631345" y="72728"/>
                        <a:pt x="659920" y="76962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44">
                  <a:extLst>
                    <a:ext uri="{FF2B5EF4-FFF2-40B4-BE49-F238E27FC236}">
                      <a16:creationId xmlns:a16="http://schemas.microsoft.com/office/drawing/2014/main" id="{9F08E35D-11D9-492E-A9BF-07850D6990EB}"/>
                    </a:ext>
                  </a:extLst>
                </p:cNvPr>
                <p:cNvSpPr/>
                <p:nvPr/>
              </p:nvSpPr>
              <p:spPr>
                <a:xfrm>
                  <a:off x="857249" y="6196712"/>
                  <a:ext cx="481563" cy="45719"/>
                </a:xfrm>
                <a:custGeom>
                  <a:avLst/>
                  <a:gdLst>
                    <a:gd name="connsiteX0" fmla="*/ 0 w 330200"/>
                    <a:gd name="connsiteY0" fmla="*/ 19938 h 46226"/>
                    <a:gd name="connsiteX1" fmla="*/ 139700 w 330200"/>
                    <a:gd name="connsiteY1" fmla="*/ 888 h 46226"/>
                    <a:gd name="connsiteX2" fmla="*/ 215900 w 330200"/>
                    <a:gd name="connsiteY2" fmla="*/ 45338 h 46226"/>
                    <a:gd name="connsiteX3" fmla="*/ 330200 w 330200"/>
                    <a:gd name="connsiteY3" fmla="*/ 26288 h 4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00" h="46226">
                      <a:moveTo>
                        <a:pt x="0" y="19938"/>
                      </a:moveTo>
                      <a:cubicBezTo>
                        <a:pt x="51858" y="8296"/>
                        <a:pt x="103717" y="-3345"/>
                        <a:pt x="139700" y="888"/>
                      </a:cubicBezTo>
                      <a:cubicBezTo>
                        <a:pt x="175683" y="5121"/>
                        <a:pt x="184150" y="41105"/>
                        <a:pt x="215900" y="45338"/>
                      </a:cubicBezTo>
                      <a:cubicBezTo>
                        <a:pt x="247650" y="49571"/>
                        <a:pt x="288925" y="37929"/>
                        <a:pt x="330200" y="26288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45">
                  <a:extLst>
                    <a:ext uri="{FF2B5EF4-FFF2-40B4-BE49-F238E27FC236}">
                      <a16:creationId xmlns:a16="http://schemas.microsoft.com/office/drawing/2014/main" id="{21B4A5AF-A419-4D36-B2EF-54539A811B74}"/>
                    </a:ext>
                  </a:extLst>
                </p:cNvPr>
                <p:cNvSpPr/>
                <p:nvPr/>
              </p:nvSpPr>
              <p:spPr>
                <a:xfrm flipV="1">
                  <a:off x="889000" y="6364273"/>
                  <a:ext cx="272940" cy="45719"/>
                </a:xfrm>
                <a:custGeom>
                  <a:avLst/>
                  <a:gdLst>
                    <a:gd name="connsiteX0" fmla="*/ 0 w 508000"/>
                    <a:gd name="connsiteY0" fmla="*/ 31750 h 69850"/>
                    <a:gd name="connsiteX1" fmla="*/ 63500 w 508000"/>
                    <a:gd name="connsiteY1" fmla="*/ 69850 h 69850"/>
                    <a:gd name="connsiteX2" fmla="*/ 101600 w 508000"/>
                    <a:gd name="connsiteY2" fmla="*/ 19050 h 69850"/>
                    <a:gd name="connsiteX3" fmla="*/ 184150 w 508000"/>
                    <a:gd name="connsiteY3" fmla="*/ 50800 h 69850"/>
                    <a:gd name="connsiteX4" fmla="*/ 234950 w 508000"/>
                    <a:gd name="connsiteY4" fmla="*/ 0 h 69850"/>
                    <a:gd name="connsiteX5" fmla="*/ 285750 w 508000"/>
                    <a:gd name="connsiteY5" fmla="*/ 31750 h 69850"/>
                    <a:gd name="connsiteX6" fmla="*/ 374650 w 508000"/>
                    <a:gd name="connsiteY6" fmla="*/ 38100 h 69850"/>
                    <a:gd name="connsiteX7" fmla="*/ 419100 w 508000"/>
                    <a:gd name="connsiteY7" fmla="*/ 12700 h 69850"/>
                    <a:gd name="connsiteX8" fmla="*/ 476250 w 508000"/>
                    <a:gd name="connsiteY8" fmla="*/ 25400 h 69850"/>
                    <a:gd name="connsiteX9" fmla="*/ 508000 w 508000"/>
                    <a:gd name="connsiteY9" fmla="*/ 2540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69850">
                      <a:moveTo>
                        <a:pt x="0" y="31750"/>
                      </a:moveTo>
                      <a:lnTo>
                        <a:pt x="63500" y="69850"/>
                      </a:lnTo>
                      <a:lnTo>
                        <a:pt x="101600" y="19050"/>
                      </a:lnTo>
                      <a:lnTo>
                        <a:pt x="184150" y="50800"/>
                      </a:lnTo>
                      <a:lnTo>
                        <a:pt x="234950" y="0"/>
                      </a:lnTo>
                      <a:lnTo>
                        <a:pt x="285750" y="31750"/>
                      </a:lnTo>
                      <a:lnTo>
                        <a:pt x="374650" y="38100"/>
                      </a:lnTo>
                      <a:lnTo>
                        <a:pt x="419100" y="12700"/>
                      </a:lnTo>
                      <a:lnTo>
                        <a:pt x="476250" y="25400"/>
                      </a:lnTo>
                      <a:lnTo>
                        <a:pt x="508000" y="25400"/>
                      </a:ln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0" y="378663"/>
                <a:ext cx="517204" cy="262045"/>
                <a:chOff x="0" y="378663"/>
                <a:chExt cx="517204" cy="262045"/>
              </a:xfrm>
            </p:grpSpPr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2DAC26EB-17DE-411B-98FC-186B57022FA4}"/>
                    </a:ext>
                  </a:extLst>
                </p:cNvPr>
                <p:cNvGrpSpPr/>
                <p:nvPr/>
              </p:nvGrpSpPr>
              <p:grpSpPr>
                <a:xfrm>
                  <a:off x="0" y="378663"/>
                  <a:ext cx="517204" cy="223678"/>
                  <a:chOff x="-10532" y="378663"/>
                  <a:chExt cx="517204" cy="223678"/>
                </a:xfrm>
              </p:grpSpPr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2482E8BD-341B-4D21-9716-7A73C9E9E825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248071" y="378663"/>
                    <a:ext cx="258601" cy="223678"/>
                  </a:xfrm>
                  <a:prstGeom prst="rect">
                    <a:avLst/>
                  </a:prstGeom>
                  <a:solidFill>
                    <a:srgbClr val="FF7C8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1BA244FF-1820-4626-BB6A-816E558AB30A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-10532" y="378663"/>
                    <a:ext cx="258601" cy="22367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5" name="직각 삼각형 94">
                  <a:extLst>
                    <a:ext uri="{FF2B5EF4-FFF2-40B4-BE49-F238E27FC236}">
                      <a16:creationId xmlns:a16="http://schemas.microsoft.com/office/drawing/2014/main" id="{1BA244FF-1820-4626-BB6A-816E558AB30A}"/>
                    </a:ext>
                  </a:extLst>
                </p:cNvPr>
                <p:cNvSpPr/>
                <p:nvPr/>
              </p:nvSpPr>
              <p:spPr>
                <a:xfrm rot="10800000" flipH="1">
                  <a:off x="47625" y="604708"/>
                  <a:ext cx="460384" cy="36000"/>
                </a:xfrm>
                <a:prstGeom prst="rtTriangle">
                  <a:avLst/>
                </a:prstGeom>
                <a:solidFill>
                  <a:schemeClr val="tx1">
                    <a:alpha val="37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DCB17C-E21A-4019-B618-26C3A159EE23}"/>
              </a:ext>
            </a:extLst>
          </p:cNvPr>
          <p:cNvSpPr/>
          <p:nvPr/>
        </p:nvSpPr>
        <p:spPr>
          <a:xfrm>
            <a:off x="4567971" y="304321"/>
            <a:ext cx="4293000" cy="4201834"/>
          </a:xfrm>
          <a:prstGeom prst="rect">
            <a:avLst/>
          </a:prstGeom>
          <a:solidFill>
            <a:srgbClr val="E8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308A651-314F-4CF3-9ECC-107C40987498}"/>
              </a:ext>
            </a:extLst>
          </p:cNvPr>
          <p:cNvSpPr/>
          <p:nvPr/>
        </p:nvSpPr>
        <p:spPr>
          <a:xfrm>
            <a:off x="290927" y="316482"/>
            <a:ext cx="4293000" cy="4201834"/>
          </a:xfrm>
          <a:prstGeom prst="rect">
            <a:avLst/>
          </a:prstGeom>
          <a:solidFill>
            <a:srgbClr val="6A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66749" y="596771"/>
            <a:ext cx="7810500" cy="3616780"/>
            <a:chOff x="888999" y="414694"/>
            <a:chExt cx="10414000" cy="4822372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5763CEB-E767-4926-A129-098FBA5380DF}"/>
                </a:ext>
              </a:extLst>
            </p:cNvPr>
            <p:cNvSpPr/>
            <p:nvPr/>
          </p:nvSpPr>
          <p:spPr>
            <a:xfrm rot="10800000" flipV="1">
              <a:off x="889000" y="414694"/>
              <a:ext cx="10413999" cy="602342"/>
            </a:xfrm>
            <a:prstGeom prst="round2SameRect">
              <a:avLst>
                <a:gd name="adj1" fmla="val 35593"/>
                <a:gd name="adj2" fmla="val 0"/>
              </a:avLst>
            </a:prstGeom>
            <a:solidFill>
              <a:srgbClr val="C2E1F3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2B80D832-C406-4061-839A-C74EFFEEBD00}"/>
                </a:ext>
              </a:extLst>
            </p:cNvPr>
            <p:cNvSpPr/>
            <p:nvPr/>
          </p:nvSpPr>
          <p:spPr>
            <a:xfrm rot="10800000" flipV="1">
              <a:off x="888999" y="1017037"/>
              <a:ext cx="10413999" cy="4220029"/>
            </a:xfrm>
            <a:prstGeom prst="round2SameRect">
              <a:avLst>
                <a:gd name="adj1" fmla="val 0"/>
                <a:gd name="adj2" fmla="val 5602"/>
              </a:avLst>
            </a:pr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14259A-8C5B-4410-B479-F86A657E07B5}"/>
                </a:ext>
              </a:extLst>
            </p:cNvPr>
            <p:cNvGrpSpPr/>
            <p:nvPr/>
          </p:nvGrpSpPr>
          <p:grpSpPr>
            <a:xfrm>
              <a:off x="9890945" y="619236"/>
              <a:ext cx="1007161" cy="255941"/>
              <a:chOff x="1863401" y="378540"/>
              <a:chExt cx="1007161" cy="25594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F98AAEC-D02C-4783-9100-04C0CC31992C}"/>
                  </a:ext>
                </a:extLst>
              </p:cNvPr>
              <p:cNvSpPr/>
              <p:nvPr/>
            </p:nvSpPr>
            <p:spPr>
              <a:xfrm rot="10800000" flipV="1">
                <a:off x="1863401" y="378542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619E48A8-58C0-480A-B548-8144D6DE39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991002" y="505446"/>
                <a:ext cx="0" cy="108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B9FD52D-C411-47B9-99EF-B7A82CD67F7D}"/>
                  </a:ext>
                </a:extLst>
              </p:cNvPr>
              <p:cNvSpPr/>
              <p:nvPr/>
            </p:nvSpPr>
            <p:spPr>
              <a:xfrm rot="10800000" flipV="1">
                <a:off x="2239012" y="378541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E51E934D-5406-4D1C-8013-D0C501F30FC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2366980" y="440705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D952641B-D615-4818-9855-5BFDAA46AF99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2366979" y="440703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3799565-BF67-4F51-838E-1E175AA23471}"/>
                  </a:ext>
                </a:extLst>
              </p:cNvPr>
              <p:cNvSpPr/>
              <p:nvPr/>
            </p:nvSpPr>
            <p:spPr>
              <a:xfrm rot="10800000" flipV="1">
                <a:off x="2614623" y="378540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C286C7B-2742-4A81-AEEF-5338BFF3DB39}"/>
                  </a:ext>
                </a:extLst>
              </p:cNvPr>
              <p:cNvSpPr/>
              <p:nvPr/>
            </p:nvSpPr>
            <p:spPr>
              <a:xfrm rot="10800000" flipV="1">
                <a:off x="2690822" y="461791"/>
                <a:ext cx="103539" cy="1035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33B189E-B060-4814-A261-7C3B7E592AC9}"/>
              </a:ext>
            </a:extLst>
          </p:cNvPr>
          <p:cNvGrpSpPr/>
          <p:nvPr/>
        </p:nvGrpSpPr>
        <p:grpSpPr>
          <a:xfrm>
            <a:off x="1946542" y="1190431"/>
            <a:ext cx="5092433" cy="4235801"/>
            <a:chOff x="2595390" y="1206240"/>
            <a:chExt cx="6789910" cy="56477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96B32D9-00F3-44B8-8EC5-E7AD1822C2B2}"/>
                </a:ext>
              </a:extLst>
            </p:cNvPr>
            <p:cNvGrpSpPr/>
            <p:nvPr/>
          </p:nvGrpSpPr>
          <p:grpSpPr>
            <a:xfrm>
              <a:off x="3995446" y="1206240"/>
              <a:ext cx="4150452" cy="4087449"/>
              <a:chOff x="3995446" y="1206240"/>
              <a:chExt cx="4150452" cy="4087449"/>
            </a:xfrm>
          </p:grpSpPr>
          <p:sp>
            <p:nvSpPr>
              <p:cNvPr id="15" name="사각형: 둥근 위쪽 모서리 9">
                <a:extLst>
                  <a:ext uri="{FF2B5EF4-FFF2-40B4-BE49-F238E27FC236}">
                    <a16:creationId xmlns:a16="http://schemas.microsoft.com/office/drawing/2014/main" id="{9E704EF7-B6D7-4E8A-869A-678BEA165A4D}"/>
                  </a:ext>
                </a:extLst>
              </p:cNvPr>
              <p:cNvSpPr/>
              <p:nvPr/>
            </p:nvSpPr>
            <p:spPr>
              <a:xfrm rot="10800000" flipV="1">
                <a:off x="3995446" y="3372281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위쪽 모서리 9">
                <a:extLst>
                  <a:ext uri="{FF2B5EF4-FFF2-40B4-BE49-F238E27FC236}">
                    <a16:creationId xmlns:a16="http://schemas.microsoft.com/office/drawing/2014/main" id="{18E05AE6-64E5-4070-AB26-84578946C316}"/>
                  </a:ext>
                </a:extLst>
              </p:cNvPr>
              <p:cNvSpPr/>
              <p:nvPr/>
            </p:nvSpPr>
            <p:spPr>
              <a:xfrm rot="10800000" flipV="1">
                <a:off x="7501648" y="3344622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2982961-E81F-4A34-8475-531D75DCA14D}"/>
                  </a:ext>
                </a:extLst>
              </p:cNvPr>
              <p:cNvGrpSpPr/>
              <p:nvPr/>
            </p:nvGrpSpPr>
            <p:grpSpPr>
              <a:xfrm>
                <a:off x="4106233" y="1206240"/>
                <a:ext cx="4039665" cy="4087449"/>
                <a:chOff x="4106233" y="1206240"/>
                <a:chExt cx="4039665" cy="4087449"/>
              </a:xfrm>
            </p:grpSpPr>
            <p:sp>
              <p:nvSpPr>
                <p:cNvPr id="12" name="Freeform 5">
                  <a:extLst>
                    <a:ext uri="{FF2B5EF4-FFF2-40B4-BE49-F238E27FC236}">
                      <a16:creationId xmlns:a16="http://schemas.microsoft.com/office/drawing/2014/main" id="{378A03DB-0B23-4A3C-ACC6-B59529951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6233" y="1206240"/>
                  <a:ext cx="4039665" cy="3373924"/>
                </a:xfrm>
                <a:custGeom>
                  <a:avLst/>
                  <a:gdLst>
                    <a:gd name="T0" fmla="*/ 231 w 3216"/>
                    <a:gd name="T1" fmla="*/ 2581 h 2686"/>
                    <a:gd name="T2" fmla="*/ 100 w 3216"/>
                    <a:gd name="T3" fmla="*/ 2024 h 2686"/>
                    <a:gd name="T4" fmla="*/ 38 w 3216"/>
                    <a:gd name="T5" fmla="*/ 1625 h 2686"/>
                    <a:gd name="T6" fmla="*/ 15 w 3216"/>
                    <a:gd name="T7" fmla="*/ 1121 h 2686"/>
                    <a:gd name="T8" fmla="*/ 239 w 3216"/>
                    <a:gd name="T9" fmla="*/ 880 h 2686"/>
                    <a:gd name="T10" fmla="*/ 269 w 3216"/>
                    <a:gd name="T11" fmla="*/ 790 h 2686"/>
                    <a:gd name="T12" fmla="*/ 423 w 3216"/>
                    <a:gd name="T13" fmla="*/ 587 h 2686"/>
                    <a:gd name="T14" fmla="*/ 500 w 3216"/>
                    <a:gd name="T15" fmla="*/ 542 h 2686"/>
                    <a:gd name="T16" fmla="*/ 1177 w 3216"/>
                    <a:gd name="T17" fmla="*/ 241 h 2686"/>
                    <a:gd name="T18" fmla="*/ 1431 w 3216"/>
                    <a:gd name="T19" fmla="*/ 173 h 2686"/>
                    <a:gd name="T20" fmla="*/ 1193 w 3216"/>
                    <a:gd name="T21" fmla="*/ 106 h 2686"/>
                    <a:gd name="T22" fmla="*/ 1316 w 3216"/>
                    <a:gd name="T23" fmla="*/ 83 h 2686"/>
                    <a:gd name="T24" fmla="*/ 1524 w 3216"/>
                    <a:gd name="T25" fmla="*/ 166 h 2686"/>
                    <a:gd name="T26" fmla="*/ 1277 w 3216"/>
                    <a:gd name="T27" fmla="*/ 8 h 2686"/>
                    <a:gd name="T28" fmla="*/ 1547 w 3216"/>
                    <a:gd name="T29" fmla="*/ 91 h 2686"/>
                    <a:gd name="T30" fmla="*/ 1954 w 3216"/>
                    <a:gd name="T31" fmla="*/ 233 h 2686"/>
                    <a:gd name="T32" fmla="*/ 2439 w 3216"/>
                    <a:gd name="T33" fmla="*/ 369 h 2686"/>
                    <a:gd name="T34" fmla="*/ 2508 w 3216"/>
                    <a:gd name="T35" fmla="*/ 474 h 2686"/>
                    <a:gd name="T36" fmla="*/ 2562 w 3216"/>
                    <a:gd name="T37" fmla="*/ 595 h 2686"/>
                    <a:gd name="T38" fmla="*/ 2970 w 3216"/>
                    <a:gd name="T39" fmla="*/ 783 h 2686"/>
                    <a:gd name="T40" fmla="*/ 3216 w 3216"/>
                    <a:gd name="T41" fmla="*/ 1144 h 2686"/>
                    <a:gd name="T42" fmla="*/ 2955 w 3216"/>
                    <a:gd name="T43" fmla="*/ 971 h 2686"/>
                    <a:gd name="T44" fmla="*/ 2970 w 3216"/>
                    <a:gd name="T45" fmla="*/ 1008 h 2686"/>
                    <a:gd name="T46" fmla="*/ 3186 w 3216"/>
                    <a:gd name="T47" fmla="*/ 1377 h 2686"/>
                    <a:gd name="T48" fmla="*/ 3147 w 3216"/>
                    <a:gd name="T49" fmla="*/ 1573 h 2686"/>
                    <a:gd name="T50" fmla="*/ 2885 w 3216"/>
                    <a:gd name="T51" fmla="*/ 2009 h 2686"/>
                    <a:gd name="T52" fmla="*/ 2793 w 3216"/>
                    <a:gd name="T53" fmla="*/ 2370 h 2686"/>
                    <a:gd name="T54" fmla="*/ 2701 w 3216"/>
                    <a:gd name="T55" fmla="*/ 2671 h 2686"/>
                    <a:gd name="T56" fmla="*/ 2655 w 3216"/>
                    <a:gd name="T57" fmla="*/ 2656 h 2686"/>
                    <a:gd name="T58" fmla="*/ 2624 w 3216"/>
                    <a:gd name="T59" fmla="*/ 1716 h 2686"/>
                    <a:gd name="T60" fmla="*/ 2624 w 3216"/>
                    <a:gd name="T61" fmla="*/ 1497 h 2686"/>
                    <a:gd name="T62" fmla="*/ 2247 w 3216"/>
                    <a:gd name="T63" fmla="*/ 1332 h 2686"/>
                    <a:gd name="T64" fmla="*/ 2231 w 3216"/>
                    <a:gd name="T65" fmla="*/ 1347 h 2686"/>
                    <a:gd name="T66" fmla="*/ 2462 w 3216"/>
                    <a:gd name="T67" fmla="*/ 1663 h 2686"/>
                    <a:gd name="T68" fmla="*/ 2370 w 3216"/>
                    <a:gd name="T69" fmla="*/ 1588 h 2686"/>
                    <a:gd name="T70" fmla="*/ 2231 w 3216"/>
                    <a:gd name="T71" fmla="*/ 1497 h 2686"/>
                    <a:gd name="T72" fmla="*/ 2370 w 3216"/>
                    <a:gd name="T73" fmla="*/ 1866 h 2686"/>
                    <a:gd name="T74" fmla="*/ 2362 w 3216"/>
                    <a:gd name="T75" fmla="*/ 2069 h 2686"/>
                    <a:gd name="T76" fmla="*/ 2301 w 3216"/>
                    <a:gd name="T77" fmla="*/ 1896 h 2686"/>
                    <a:gd name="T78" fmla="*/ 2047 w 3216"/>
                    <a:gd name="T79" fmla="*/ 1460 h 2686"/>
                    <a:gd name="T80" fmla="*/ 1831 w 3216"/>
                    <a:gd name="T81" fmla="*/ 1332 h 2686"/>
                    <a:gd name="T82" fmla="*/ 1547 w 3216"/>
                    <a:gd name="T83" fmla="*/ 1287 h 2686"/>
                    <a:gd name="T84" fmla="*/ 1000 w 3216"/>
                    <a:gd name="T85" fmla="*/ 1370 h 2686"/>
                    <a:gd name="T86" fmla="*/ 554 w 3216"/>
                    <a:gd name="T87" fmla="*/ 1400 h 2686"/>
                    <a:gd name="T88" fmla="*/ 562 w 3216"/>
                    <a:gd name="T89" fmla="*/ 1603 h 2686"/>
                    <a:gd name="T90" fmla="*/ 423 w 3216"/>
                    <a:gd name="T91" fmla="*/ 1648 h 2686"/>
                    <a:gd name="T92" fmla="*/ 492 w 3216"/>
                    <a:gd name="T93" fmla="*/ 1851 h 2686"/>
                    <a:gd name="T94" fmla="*/ 385 w 3216"/>
                    <a:gd name="T95" fmla="*/ 1761 h 2686"/>
                    <a:gd name="T96" fmla="*/ 416 w 3216"/>
                    <a:gd name="T97" fmla="*/ 1911 h 2686"/>
                    <a:gd name="T98" fmla="*/ 331 w 3216"/>
                    <a:gd name="T99" fmla="*/ 1866 h 2686"/>
                    <a:gd name="T100" fmla="*/ 323 w 3216"/>
                    <a:gd name="T101" fmla="*/ 1964 h 2686"/>
                    <a:gd name="T102" fmla="*/ 300 w 3216"/>
                    <a:gd name="T103" fmla="*/ 2603 h 2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216" h="2686">
                      <a:moveTo>
                        <a:pt x="269" y="2633"/>
                      </a:moveTo>
                      <a:lnTo>
                        <a:pt x="231" y="2581"/>
                      </a:lnTo>
                      <a:lnTo>
                        <a:pt x="162" y="2378"/>
                      </a:lnTo>
                      <a:lnTo>
                        <a:pt x="100" y="2024"/>
                      </a:lnTo>
                      <a:lnTo>
                        <a:pt x="92" y="1949"/>
                      </a:lnTo>
                      <a:lnTo>
                        <a:pt x="38" y="1625"/>
                      </a:lnTo>
                      <a:lnTo>
                        <a:pt x="0" y="1166"/>
                      </a:lnTo>
                      <a:lnTo>
                        <a:pt x="15" y="1121"/>
                      </a:lnTo>
                      <a:lnTo>
                        <a:pt x="85" y="1008"/>
                      </a:lnTo>
                      <a:lnTo>
                        <a:pt x="239" y="880"/>
                      </a:lnTo>
                      <a:lnTo>
                        <a:pt x="308" y="865"/>
                      </a:lnTo>
                      <a:lnTo>
                        <a:pt x="269" y="790"/>
                      </a:lnTo>
                      <a:lnTo>
                        <a:pt x="292" y="677"/>
                      </a:lnTo>
                      <a:lnTo>
                        <a:pt x="423" y="587"/>
                      </a:lnTo>
                      <a:lnTo>
                        <a:pt x="462" y="572"/>
                      </a:lnTo>
                      <a:lnTo>
                        <a:pt x="500" y="542"/>
                      </a:lnTo>
                      <a:lnTo>
                        <a:pt x="816" y="369"/>
                      </a:lnTo>
                      <a:lnTo>
                        <a:pt x="1177" y="241"/>
                      </a:lnTo>
                      <a:lnTo>
                        <a:pt x="1416" y="181"/>
                      </a:lnTo>
                      <a:lnTo>
                        <a:pt x="1431" y="173"/>
                      </a:lnTo>
                      <a:lnTo>
                        <a:pt x="1293" y="121"/>
                      </a:lnTo>
                      <a:lnTo>
                        <a:pt x="1193" y="106"/>
                      </a:lnTo>
                      <a:lnTo>
                        <a:pt x="1216" y="75"/>
                      </a:lnTo>
                      <a:lnTo>
                        <a:pt x="1316" y="83"/>
                      </a:lnTo>
                      <a:lnTo>
                        <a:pt x="1493" y="143"/>
                      </a:lnTo>
                      <a:lnTo>
                        <a:pt x="1524" y="166"/>
                      </a:lnTo>
                      <a:lnTo>
                        <a:pt x="1470" y="106"/>
                      </a:lnTo>
                      <a:lnTo>
                        <a:pt x="1277" y="8"/>
                      </a:lnTo>
                      <a:lnTo>
                        <a:pt x="1323" y="0"/>
                      </a:lnTo>
                      <a:lnTo>
                        <a:pt x="1547" y="91"/>
                      </a:lnTo>
                      <a:lnTo>
                        <a:pt x="1693" y="151"/>
                      </a:lnTo>
                      <a:lnTo>
                        <a:pt x="1954" y="233"/>
                      </a:lnTo>
                      <a:lnTo>
                        <a:pt x="2285" y="309"/>
                      </a:lnTo>
                      <a:lnTo>
                        <a:pt x="2439" y="369"/>
                      </a:lnTo>
                      <a:lnTo>
                        <a:pt x="2485" y="422"/>
                      </a:lnTo>
                      <a:lnTo>
                        <a:pt x="2508" y="474"/>
                      </a:lnTo>
                      <a:lnTo>
                        <a:pt x="2524" y="580"/>
                      </a:lnTo>
                      <a:lnTo>
                        <a:pt x="2562" y="595"/>
                      </a:lnTo>
                      <a:lnTo>
                        <a:pt x="2670" y="617"/>
                      </a:lnTo>
                      <a:lnTo>
                        <a:pt x="2970" y="783"/>
                      </a:lnTo>
                      <a:lnTo>
                        <a:pt x="3155" y="1001"/>
                      </a:lnTo>
                      <a:lnTo>
                        <a:pt x="3216" y="1144"/>
                      </a:lnTo>
                      <a:lnTo>
                        <a:pt x="3101" y="1031"/>
                      </a:lnTo>
                      <a:lnTo>
                        <a:pt x="2955" y="971"/>
                      </a:lnTo>
                      <a:lnTo>
                        <a:pt x="2939" y="971"/>
                      </a:lnTo>
                      <a:lnTo>
                        <a:pt x="2970" y="1008"/>
                      </a:lnTo>
                      <a:lnTo>
                        <a:pt x="3116" y="1212"/>
                      </a:lnTo>
                      <a:lnTo>
                        <a:pt x="3186" y="1377"/>
                      </a:lnTo>
                      <a:lnTo>
                        <a:pt x="3186" y="1460"/>
                      </a:lnTo>
                      <a:lnTo>
                        <a:pt x="3147" y="1573"/>
                      </a:lnTo>
                      <a:lnTo>
                        <a:pt x="3039" y="1716"/>
                      </a:lnTo>
                      <a:lnTo>
                        <a:pt x="2885" y="2009"/>
                      </a:lnTo>
                      <a:lnTo>
                        <a:pt x="2816" y="2235"/>
                      </a:lnTo>
                      <a:lnTo>
                        <a:pt x="2793" y="2370"/>
                      </a:lnTo>
                      <a:lnTo>
                        <a:pt x="2747" y="2581"/>
                      </a:lnTo>
                      <a:lnTo>
                        <a:pt x="2701" y="2671"/>
                      </a:lnTo>
                      <a:lnTo>
                        <a:pt x="2678" y="2686"/>
                      </a:lnTo>
                      <a:lnTo>
                        <a:pt x="2655" y="2656"/>
                      </a:lnTo>
                      <a:lnTo>
                        <a:pt x="2624" y="2348"/>
                      </a:lnTo>
                      <a:lnTo>
                        <a:pt x="2624" y="1716"/>
                      </a:lnTo>
                      <a:lnTo>
                        <a:pt x="2632" y="1535"/>
                      </a:lnTo>
                      <a:lnTo>
                        <a:pt x="2624" y="1497"/>
                      </a:lnTo>
                      <a:lnTo>
                        <a:pt x="2501" y="1422"/>
                      </a:lnTo>
                      <a:lnTo>
                        <a:pt x="2247" y="1332"/>
                      </a:lnTo>
                      <a:lnTo>
                        <a:pt x="2185" y="1317"/>
                      </a:lnTo>
                      <a:lnTo>
                        <a:pt x="2231" y="1347"/>
                      </a:lnTo>
                      <a:lnTo>
                        <a:pt x="2401" y="1512"/>
                      </a:lnTo>
                      <a:lnTo>
                        <a:pt x="2462" y="1663"/>
                      </a:lnTo>
                      <a:lnTo>
                        <a:pt x="2447" y="1738"/>
                      </a:lnTo>
                      <a:lnTo>
                        <a:pt x="2370" y="1588"/>
                      </a:lnTo>
                      <a:lnTo>
                        <a:pt x="2247" y="1497"/>
                      </a:lnTo>
                      <a:lnTo>
                        <a:pt x="2231" y="1497"/>
                      </a:lnTo>
                      <a:lnTo>
                        <a:pt x="2262" y="1558"/>
                      </a:lnTo>
                      <a:lnTo>
                        <a:pt x="2370" y="1866"/>
                      </a:lnTo>
                      <a:lnTo>
                        <a:pt x="2385" y="2002"/>
                      </a:lnTo>
                      <a:lnTo>
                        <a:pt x="2362" y="2069"/>
                      </a:lnTo>
                      <a:lnTo>
                        <a:pt x="2339" y="2092"/>
                      </a:lnTo>
                      <a:lnTo>
                        <a:pt x="2301" y="1896"/>
                      </a:lnTo>
                      <a:lnTo>
                        <a:pt x="2185" y="1625"/>
                      </a:lnTo>
                      <a:lnTo>
                        <a:pt x="2047" y="1460"/>
                      </a:lnTo>
                      <a:lnTo>
                        <a:pt x="1901" y="1370"/>
                      </a:lnTo>
                      <a:lnTo>
                        <a:pt x="1831" y="1332"/>
                      </a:lnTo>
                      <a:lnTo>
                        <a:pt x="1754" y="1309"/>
                      </a:lnTo>
                      <a:lnTo>
                        <a:pt x="1547" y="1287"/>
                      </a:lnTo>
                      <a:lnTo>
                        <a:pt x="1200" y="1317"/>
                      </a:lnTo>
                      <a:lnTo>
                        <a:pt x="1000" y="1370"/>
                      </a:lnTo>
                      <a:lnTo>
                        <a:pt x="823" y="1415"/>
                      </a:lnTo>
                      <a:lnTo>
                        <a:pt x="554" y="1400"/>
                      </a:lnTo>
                      <a:lnTo>
                        <a:pt x="523" y="1392"/>
                      </a:lnTo>
                      <a:lnTo>
                        <a:pt x="562" y="1603"/>
                      </a:lnTo>
                      <a:lnTo>
                        <a:pt x="446" y="1512"/>
                      </a:lnTo>
                      <a:lnTo>
                        <a:pt x="423" y="1648"/>
                      </a:lnTo>
                      <a:lnTo>
                        <a:pt x="462" y="1708"/>
                      </a:lnTo>
                      <a:lnTo>
                        <a:pt x="492" y="1851"/>
                      </a:lnTo>
                      <a:lnTo>
                        <a:pt x="400" y="1761"/>
                      </a:lnTo>
                      <a:lnTo>
                        <a:pt x="385" y="1761"/>
                      </a:lnTo>
                      <a:lnTo>
                        <a:pt x="416" y="1813"/>
                      </a:lnTo>
                      <a:lnTo>
                        <a:pt x="416" y="1911"/>
                      </a:lnTo>
                      <a:lnTo>
                        <a:pt x="392" y="1874"/>
                      </a:lnTo>
                      <a:lnTo>
                        <a:pt x="331" y="1866"/>
                      </a:lnTo>
                      <a:lnTo>
                        <a:pt x="323" y="1866"/>
                      </a:lnTo>
                      <a:lnTo>
                        <a:pt x="323" y="1964"/>
                      </a:lnTo>
                      <a:lnTo>
                        <a:pt x="323" y="2393"/>
                      </a:lnTo>
                      <a:lnTo>
                        <a:pt x="300" y="2603"/>
                      </a:lnTo>
                      <a:lnTo>
                        <a:pt x="269" y="2633"/>
                      </a:ln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C00B411E-B077-402F-A836-B22036C822EC}"/>
                    </a:ext>
                  </a:extLst>
                </p:cNvPr>
                <p:cNvSpPr/>
                <p:nvPr/>
              </p:nvSpPr>
              <p:spPr>
                <a:xfrm>
                  <a:off x="4200807" y="2295957"/>
                  <a:ext cx="3555079" cy="2997732"/>
                </a:xfrm>
                <a:custGeom>
                  <a:avLst/>
                  <a:gdLst>
                    <a:gd name="connsiteX0" fmla="*/ 15593 w 3555079"/>
                    <a:gd name="connsiteY0" fmla="*/ 1209243 h 2997732"/>
                    <a:gd name="connsiteX1" fmla="*/ 307693 w 3555079"/>
                    <a:gd name="connsiteY1" fmla="*/ 2803093 h 2997732"/>
                    <a:gd name="connsiteX2" fmla="*/ 802993 w 3555079"/>
                    <a:gd name="connsiteY2" fmla="*/ 2980893 h 2997732"/>
                    <a:gd name="connsiteX3" fmla="*/ 2123793 w 3555079"/>
                    <a:gd name="connsiteY3" fmla="*/ 2974543 h 2997732"/>
                    <a:gd name="connsiteX4" fmla="*/ 3222343 w 3555079"/>
                    <a:gd name="connsiteY4" fmla="*/ 2841193 h 2997732"/>
                    <a:gd name="connsiteX5" fmla="*/ 3425543 w 3555079"/>
                    <a:gd name="connsiteY5" fmla="*/ 1914093 h 2997732"/>
                    <a:gd name="connsiteX6" fmla="*/ 3457293 w 3555079"/>
                    <a:gd name="connsiteY6" fmla="*/ 1501343 h 2997732"/>
                    <a:gd name="connsiteX7" fmla="*/ 3539843 w 3555079"/>
                    <a:gd name="connsiteY7" fmla="*/ 1215593 h 2997732"/>
                    <a:gd name="connsiteX8" fmla="*/ 3114393 w 3555079"/>
                    <a:gd name="connsiteY8" fmla="*/ 434543 h 2997732"/>
                    <a:gd name="connsiteX9" fmla="*/ 2453993 w 3555079"/>
                    <a:gd name="connsiteY9" fmla="*/ 53543 h 2997732"/>
                    <a:gd name="connsiteX10" fmla="*/ 1342743 w 3555079"/>
                    <a:gd name="connsiteY10" fmla="*/ 34493 h 2997732"/>
                    <a:gd name="connsiteX11" fmla="*/ 466443 w 3555079"/>
                    <a:gd name="connsiteY11" fmla="*/ 351993 h 2997732"/>
                    <a:gd name="connsiteX12" fmla="*/ 123543 w 3555079"/>
                    <a:gd name="connsiteY12" fmla="*/ 625043 h 2997732"/>
                    <a:gd name="connsiteX13" fmla="*/ 47343 w 3555079"/>
                    <a:gd name="connsiteY13" fmla="*/ 1253693 h 2997732"/>
                    <a:gd name="connsiteX14" fmla="*/ 15593 w 3555079"/>
                    <a:gd name="connsiteY14" fmla="*/ 1209243 h 2997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555079" h="2997732">
                      <a:moveTo>
                        <a:pt x="15593" y="1209243"/>
                      </a:moveTo>
                      <a:cubicBezTo>
                        <a:pt x="58985" y="1467476"/>
                        <a:pt x="176460" y="2507818"/>
                        <a:pt x="307693" y="2803093"/>
                      </a:cubicBezTo>
                      <a:cubicBezTo>
                        <a:pt x="438926" y="3098368"/>
                        <a:pt x="500310" y="2952318"/>
                        <a:pt x="802993" y="2980893"/>
                      </a:cubicBezTo>
                      <a:cubicBezTo>
                        <a:pt x="1105676" y="3009468"/>
                        <a:pt x="1720568" y="2997826"/>
                        <a:pt x="2123793" y="2974543"/>
                      </a:cubicBezTo>
                      <a:cubicBezTo>
                        <a:pt x="2527018" y="2951260"/>
                        <a:pt x="3005385" y="3017935"/>
                        <a:pt x="3222343" y="2841193"/>
                      </a:cubicBezTo>
                      <a:cubicBezTo>
                        <a:pt x="3439301" y="2664451"/>
                        <a:pt x="3386385" y="2137401"/>
                        <a:pt x="3425543" y="1914093"/>
                      </a:cubicBezTo>
                      <a:cubicBezTo>
                        <a:pt x="3464701" y="1690785"/>
                        <a:pt x="3438243" y="1617760"/>
                        <a:pt x="3457293" y="1501343"/>
                      </a:cubicBezTo>
                      <a:cubicBezTo>
                        <a:pt x="3476343" y="1384926"/>
                        <a:pt x="3596993" y="1393393"/>
                        <a:pt x="3539843" y="1215593"/>
                      </a:cubicBezTo>
                      <a:cubicBezTo>
                        <a:pt x="3482693" y="1037793"/>
                        <a:pt x="3295368" y="628218"/>
                        <a:pt x="3114393" y="434543"/>
                      </a:cubicBezTo>
                      <a:cubicBezTo>
                        <a:pt x="2933418" y="240868"/>
                        <a:pt x="2749268" y="120218"/>
                        <a:pt x="2453993" y="53543"/>
                      </a:cubicBezTo>
                      <a:cubicBezTo>
                        <a:pt x="2158718" y="-13132"/>
                        <a:pt x="1674001" y="-15249"/>
                        <a:pt x="1342743" y="34493"/>
                      </a:cubicBezTo>
                      <a:cubicBezTo>
                        <a:pt x="1011485" y="84235"/>
                        <a:pt x="669643" y="253568"/>
                        <a:pt x="466443" y="351993"/>
                      </a:cubicBezTo>
                      <a:cubicBezTo>
                        <a:pt x="263243" y="450418"/>
                        <a:pt x="193393" y="474760"/>
                        <a:pt x="123543" y="625043"/>
                      </a:cubicBezTo>
                      <a:cubicBezTo>
                        <a:pt x="53693" y="775326"/>
                        <a:pt x="63218" y="1159501"/>
                        <a:pt x="47343" y="1253693"/>
                      </a:cubicBezTo>
                      <a:cubicBezTo>
                        <a:pt x="31468" y="1347885"/>
                        <a:pt x="-27799" y="951010"/>
                        <a:pt x="15593" y="1209243"/>
                      </a:cubicBez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6A42D903-7F76-4B83-955C-C07C5A39D71B}"/>
                </a:ext>
              </a:extLst>
            </p:cNvPr>
            <p:cNvSpPr/>
            <p:nvPr/>
          </p:nvSpPr>
          <p:spPr>
            <a:xfrm>
              <a:off x="8758053" y="5634866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10BCCBB7-E798-424C-8A9B-28B2EB8488C4}"/>
                </a:ext>
              </a:extLst>
            </p:cNvPr>
            <p:cNvSpPr/>
            <p:nvPr/>
          </p:nvSpPr>
          <p:spPr>
            <a:xfrm flipH="1">
              <a:off x="2595390" y="5634865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10F8063B-ACD8-4332-A78C-1443B2075061}"/>
                </a:ext>
              </a:extLst>
            </p:cNvPr>
            <p:cNvSpPr/>
            <p:nvPr/>
          </p:nvSpPr>
          <p:spPr>
            <a:xfrm rot="10800000" flipV="1">
              <a:off x="2832496" y="3688825"/>
              <a:ext cx="6291700" cy="3165150"/>
            </a:xfrm>
            <a:custGeom>
              <a:avLst/>
              <a:gdLst>
                <a:gd name="connsiteX0" fmla="*/ 353988 w 8483600"/>
                <a:gd name="connsiteY0" fmla="*/ 0 h 3155820"/>
                <a:gd name="connsiteX1" fmla="*/ 8129612 w 8483600"/>
                <a:gd name="connsiteY1" fmla="*/ 0 h 3155820"/>
                <a:gd name="connsiteX2" fmla="*/ 8483600 w 8483600"/>
                <a:gd name="connsiteY2" fmla="*/ 353988 h 3155820"/>
                <a:gd name="connsiteX3" fmla="*/ 8483600 w 8483600"/>
                <a:gd name="connsiteY3" fmla="*/ 3155820 h 3155820"/>
                <a:gd name="connsiteX4" fmla="*/ 8483600 w 8483600"/>
                <a:gd name="connsiteY4" fmla="*/ 3155820 h 3155820"/>
                <a:gd name="connsiteX5" fmla="*/ 0 w 8483600"/>
                <a:gd name="connsiteY5" fmla="*/ 3155820 h 3155820"/>
                <a:gd name="connsiteX6" fmla="*/ 0 w 8483600"/>
                <a:gd name="connsiteY6" fmla="*/ 3155820 h 3155820"/>
                <a:gd name="connsiteX7" fmla="*/ 0 w 8483600"/>
                <a:gd name="connsiteY7" fmla="*/ 353988 h 3155820"/>
                <a:gd name="connsiteX8" fmla="*/ 353988 w 8483600"/>
                <a:gd name="connsiteY8" fmla="*/ 0 h 3155820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4836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14929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5150"/>
                <a:gd name="connsiteX1" fmla="*/ 8129612 w 8483600"/>
                <a:gd name="connsiteY1" fmla="*/ 0 h 3165150"/>
                <a:gd name="connsiteX2" fmla="*/ 8483600 w 8483600"/>
                <a:gd name="connsiteY2" fmla="*/ 353988 h 3165150"/>
                <a:gd name="connsiteX3" fmla="*/ 8331200 w 8483600"/>
                <a:gd name="connsiteY3" fmla="*/ 3155820 h 3165150"/>
                <a:gd name="connsiteX4" fmla="*/ 8321675 w 8483600"/>
                <a:gd name="connsiteY4" fmla="*/ 3160582 h 3165150"/>
                <a:gd name="connsiteX5" fmla="*/ 149289 w 8483600"/>
                <a:gd name="connsiteY5" fmla="*/ 3165150 h 3165150"/>
                <a:gd name="connsiteX6" fmla="*/ 149290 w 8483600"/>
                <a:gd name="connsiteY6" fmla="*/ 3155820 h 3165150"/>
                <a:gd name="connsiteX7" fmla="*/ 0 w 8483600"/>
                <a:gd name="connsiteY7" fmla="*/ 353988 h 3165150"/>
                <a:gd name="connsiteX8" fmla="*/ 353988 w 8483600"/>
                <a:gd name="connsiteY8" fmla="*/ 0 h 31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83600" h="3165150">
                  <a:moveTo>
                    <a:pt x="353988" y="0"/>
                  </a:moveTo>
                  <a:lnTo>
                    <a:pt x="8129612" y="0"/>
                  </a:lnTo>
                  <a:cubicBezTo>
                    <a:pt x="8325114" y="0"/>
                    <a:pt x="8483600" y="158486"/>
                    <a:pt x="8483600" y="353988"/>
                  </a:cubicBezTo>
                  <a:lnTo>
                    <a:pt x="8331200" y="3155820"/>
                  </a:lnTo>
                  <a:lnTo>
                    <a:pt x="8321675" y="3160582"/>
                  </a:lnTo>
                  <a:lnTo>
                    <a:pt x="149289" y="3165150"/>
                  </a:lnTo>
                  <a:cubicBezTo>
                    <a:pt x="149289" y="3162040"/>
                    <a:pt x="149290" y="3158930"/>
                    <a:pt x="149290" y="3155820"/>
                  </a:cubicBezTo>
                  <a:lnTo>
                    <a:pt x="0" y="353988"/>
                  </a:lnTo>
                  <a:cubicBezTo>
                    <a:pt x="0" y="158486"/>
                    <a:pt x="158486" y="0"/>
                    <a:pt x="353988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3200" b="1" i="1" kern="0" dirty="0">
                  <a:solidFill>
                    <a:srgbClr val="747A90"/>
                  </a:solidFill>
                </a:rPr>
                <a:t>SUCCESS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000" kern="0" dirty="0" err="1">
                  <a:solidFill>
                    <a:srgbClr val="747A90"/>
                  </a:solidFill>
                </a:rPr>
                <a:t>항공소프트웨어프로젝트</a:t>
              </a:r>
              <a:endParaRPr lang="en-US" altLang="ko-KR" sz="800" kern="0" dirty="0">
                <a:solidFill>
                  <a:srgbClr val="747A9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86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91681" y="1406764"/>
            <a:ext cx="7032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Flutter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사용하기 위해서는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과 안드로이드 스튜디오 개발환경이 필요하다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91680" y="976457"/>
            <a:ext cx="28392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Flutter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개발환경 구축 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- 1</a:t>
            </a:r>
            <a:endParaRPr lang="ko-KR" altLang="en-US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53442" cy="523220"/>
            <a:chOff x="-324544" y="1170577"/>
            <a:chExt cx="1953442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728AFB-1BAA-45A8-B407-9E5ABF60C9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8" y="2591916"/>
            <a:ext cx="3021472" cy="12628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954F25-C9F3-45F0-B477-F083A0127F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262183"/>
            <a:ext cx="3171419" cy="206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9165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91681" y="1406764"/>
            <a:ext cx="7032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설치 후 버전확인 및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Flutter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설치 후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Window </a:t>
            </a:r>
            <a:r>
              <a:rPr lang="en-US" altLang="ko-KR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Powershell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을 이용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Flutter doctor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를 진행한 화면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1680" y="976457"/>
            <a:ext cx="28392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Flutter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개발환경 구축 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- 2</a:t>
            </a:r>
            <a:endParaRPr lang="ko-KR" altLang="en-US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2015959" cy="523220"/>
            <a:chOff x="-324544" y="1170577"/>
            <a:chExt cx="2015959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7579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8612047-A94A-4C08-80DA-A9508A0A9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77" y="2162406"/>
            <a:ext cx="3655286" cy="279564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362739A-0C52-417A-B5AE-7B0AE1C3B1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00" y="3630659"/>
            <a:ext cx="2616840" cy="78631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0CC155F-7A89-452D-A8D5-0AA24BF13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162405"/>
            <a:ext cx="4527652" cy="14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63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91681" y="1406764"/>
            <a:ext cx="7032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스튜디오 설치 및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Flutter configure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진행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1680" y="976457"/>
            <a:ext cx="28392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Flutter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개발환경 구축 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- 3</a:t>
            </a:r>
            <a:endParaRPr lang="ko-KR" altLang="en-US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2003135" cy="523220"/>
            <a:chOff x="-324544" y="1170577"/>
            <a:chExt cx="2003135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6297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3B0C3B-1A90-4AF7-AB7A-1C211478B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4" y="2325601"/>
            <a:ext cx="3645967" cy="2672609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70A8960B-7E8F-4858-80E4-540B12F98D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021" y="2012376"/>
            <a:ext cx="3721300" cy="329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2983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91681" y="1406764"/>
            <a:ext cx="7032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Flutter Project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1680" y="976457"/>
            <a:ext cx="28392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Flutter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개발환경 구축 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- 4</a:t>
            </a:r>
            <a:endParaRPr lang="ko-KR" altLang="en-US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2031989" cy="523220"/>
            <a:chOff x="-324544" y="1170577"/>
            <a:chExt cx="2031989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918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6" name="그림 5" descr="텍스트, 스크린샷, 검은색이(가) 표시된 사진&#10;&#10;자동 생성된 설명">
            <a:extLst>
              <a:ext uri="{FF2B5EF4-FFF2-40B4-BE49-F238E27FC236}">
                <a16:creationId xmlns:a16="http://schemas.microsoft.com/office/drawing/2014/main" id="{C626CE7D-3E8E-49BA-982A-B5CF67A52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36970"/>
            <a:ext cx="3640544" cy="22838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9A8888-AF09-46BC-A073-AB11F7285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19" y="2206403"/>
            <a:ext cx="3916469" cy="28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01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91681" y="1406764"/>
            <a:ext cx="7032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Virtual Device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생성 및 로그인 화면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Prototype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제작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1680" y="976457"/>
            <a:ext cx="28392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Flutter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개발환경 구축 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- 5</a:t>
            </a:r>
            <a:endParaRPr lang="ko-KR" altLang="en-US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2012753" cy="523220"/>
            <a:chOff x="-324544" y="1170577"/>
            <a:chExt cx="2012753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7259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14" name="그림 13" descr="텍스트, 모니터, 컴퓨터, 전자기기이(가) 표시된 사진&#10;&#10;자동 생성된 설명">
            <a:extLst>
              <a:ext uri="{FF2B5EF4-FFF2-40B4-BE49-F238E27FC236}">
                <a16:creationId xmlns:a16="http://schemas.microsoft.com/office/drawing/2014/main" id="{50420B14-911E-445B-936B-015927AF87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45" y="1928962"/>
            <a:ext cx="5341315" cy="340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4187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814805" y="2369750"/>
            <a:ext cx="3700115" cy="1008845"/>
            <a:chOff x="4814805" y="2369750"/>
            <a:chExt cx="3700115" cy="1008845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370011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Project 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진행사항</a:t>
              </a:r>
              <a:endPara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58821" y="2996952"/>
              <a:ext cx="2861681" cy="381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3. Dataset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을 통한 이미지 출력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44175" y="5462344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4586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123931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CIFAR-10</a:t>
            </a:r>
            <a:endParaRPr lang="ko-KR" altLang="en-US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53442" cy="523220"/>
            <a:chOff x="-324544" y="1170577"/>
            <a:chExt cx="1953442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7C363A-873B-4DE8-B126-3344ED2EE985}"/>
              </a:ext>
            </a:extLst>
          </p:cNvPr>
          <p:cNvSpPr/>
          <p:nvPr/>
        </p:nvSpPr>
        <p:spPr>
          <a:xfrm>
            <a:off x="1763688" y="1719320"/>
            <a:ext cx="6048672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CIFAR-10 dataset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32x32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픽셀의 약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50,000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여개의 컬러 이미지가 </a:t>
            </a:r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포함되어있고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각 이미지는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개의 클래스로 </a:t>
            </a:r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라벨링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되어 있다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CF8F2E-655C-41D3-8EF0-561560FD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3120825"/>
            <a:ext cx="528637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1060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140615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Matplotlib </a:t>
            </a:r>
            <a:endParaRPr lang="ko-KR" altLang="en-US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2015959" cy="523220"/>
            <a:chOff x="-324544" y="1170577"/>
            <a:chExt cx="2015959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7579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7C363A-873B-4DE8-B126-3344ED2EE985}"/>
              </a:ext>
            </a:extLst>
          </p:cNvPr>
          <p:cNvSpPr/>
          <p:nvPr/>
        </p:nvSpPr>
        <p:spPr>
          <a:xfrm>
            <a:off x="323528" y="1315121"/>
            <a:ext cx="6048672" cy="1705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matplotlib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파이썬에서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매트랩과 유사하며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차트나 그래프 등을 출력해 데이터를 가시화할 수 있는 라이브러리이다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anaconda prompt -&gt; activate </a:t>
            </a:r>
            <a:r>
              <a:rPr lang="en-US" altLang="ko-KR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가상환경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 -&gt; pip install matplotlib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7B93A4-0402-40FB-82D4-7B8697079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641476"/>
            <a:ext cx="3744416" cy="294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11808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140615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Matplotlib </a:t>
            </a:r>
            <a:endParaRPr lang="ko-KR" altLang="en-US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2015959" cy="523220"/>
            <a:chOff x="-324544" y="1170577"/>
            <a:chExt cx="2015959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7579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7C363A-873B-4DE8-B126-3344ED2EE985}"/>
              </a:ext>
            </a:extLst>
          </p:cNvPr>
          <p:cNvSpPr/>
          <p:nvPr/>
        </p:nvSpPr>
        <p:spPr>
          <a:xfrm>
            <a:off x="323528" y="1315121"/>
            <a:ext cx="8649548" cy="1290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CIFAR-10 dataset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 이미지 파일을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import </a:t>
            </a:r>
            <a:r>
              <a:rPr lang="en-US" altLang="ko-KR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matplotlib.pyplot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as </a:t>
            </a:r>
            <a:r>
              <a:rPr lang="en-US" altLang="ko-KR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plt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			      	 </a:t>
            </a:r>
            <a:r>
              <a:rPr lang="en-US" altLang="ko-KR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plt.imshow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cifar_x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[5])</a:t>
            </a:r>
          </a:p>
          <a:p>
            <a:pPr>
              <a:lnSpc>
                <a:spcPct val="150000"/>
              </a:lnSpc>
            </a:pPr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통해 출력하여 정상적으로 이미지파일이 나타난 것을 볼 수 있었다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D20BA4CC-3038-4B99-9F86-D647A954A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437" y="2659635"/>
            <a:ext cx="3094628" cy="278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957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814805" y="2369750"/>
            <a:ext cx="3700115" cy="1008845"/>
            <a:chOff x="4814805" y="2369750"/>
            <a:chExt cx="3700115" cy="1008845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370011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Project 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진행사항</a:t>
              </a:r>
              <a:endPara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58821" y="2996952"/>
              <a:ext cx="1834156" cy="381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4.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소스코드 업로드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464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4127520" y="4798708"/>
            <a:ext cx="888961" cy="624880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283029" y="285751"/>
            <a:ext cx="8577942" cy="423881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50" dirty="0">
              <a:solidFill>
                <a:prstClr val="white"/>
              </a:solidFill>
            </a:endParaRPr>
          </a:p>
          <a:p>
            <a:pPr algn="ctr"/>
            <a:endParaRPr lang="en-US" altLang="ko-KR" sz="1350" dirty="0">
              <a:solidFill>
                <a:prstClr val="white"/>
              </a:solidFill>
            </a:endParaRPr>
          </a:p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5008E-36E9-4476-AE67-840044AEE8EA}"/>
              </a:ext>
            </a:extLst>
          </p:cNvPr>
          <p:cNvSpPr/>
          <p:nvPr/>
        </p:nvSpPr>
        <p:spPr>
          <a:xfrm>
            <a:off x="4567971" y="306570"/>
            <a:ext cx="4293000" cy="4201834"/>
          </a:xfrm>
          <a:prstGeom prst="rect">
            <a:avLst/>
          </a:prstGeom>
          <a:solidFill>
            <a:srgbClr val="E8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283029" y="4524570"/>
            <a:ext cx="8577942" cy="452923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100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SUCCESS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8480112" y="4658821"/>
            <a:ext cx="204379" cy="204379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25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25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9F2FFA-7F4A-40A3-8FD9-B117E48F14E9}"/>
              </a:ext>
            </a:extLst>
          </p:cNvPr>
          <p:cNvSpPr/>
          <p:nvPr/>
        </p:nvSpPr>
        <p:spPr>
          <a:xfrm>
            <a:off x="290927" y="316482"/>
            <a:ext cx="4293000" cy="4201834"/>
          </a:xfrm>
          <a:prstGeom prst="rect">
            <a:avLst/>
          </a:prstGeom>
          <a:solidFill>
            <a:srgbClr val="6A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569748"/>
            <a:ext cx="387903" cy="196534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564355" y="4686815"/>
            <a:ext cx="454161" cy="616820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120704" y="4686816"/>
            <a:ext cx="454161" cy="616819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32373F-DDFF-4FB8-B292-4F21BAED3CBE}"/>
              </a:ext>
            </a:extLst>
          </p:cNvPr>
          <p:cNvSpPr txBox="1"/>
          <p:nvPr/>
        </p:nvSpPr>
        <p:spPr>
          <a:xfrm>
            <a:off x="1834764" y="2220495"/>
            <a:ext cx="114787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Contents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C02B8B-9A35-45B6-999A-99E6812E77DA}"/>
              </a:ext>
            </a:extLst>
          </p:cNvPr>
          <p:cNvCxnSpPr/>
          <p:nvPr/>
        </p:nvCxnSpPr>
        <p:spPr>
          <a:xfrm>
            <a:off x="1834764" y="2220495"/>
            <a:ext cx="11478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3168C45-B3A3-4C9A-BC52-2DC365300FA4}"/>
              </a:ext>
            </a:extLst>
          </p:cNvPr>
          <p:cNvCxnSpPr/>
          <p:nvPr/>
        </p:nvCxnSpPr>
        <p:spPr>
          <a:xfrm>
            <a:off x="1834764" y="2607449"/>
            <a:ext cx="11478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2241F0F-A918-4D7D-9976-5F5A2C5BB32C}"/>
              </a:ext>
            </a:extLst>
          </p:cNvPr>
          <p:cNvSpPr txBox="1"/>
          <p:nvPr/>
        </p:nvSpPr>
        <p:spPr>
          <a:xfrm>
            <a:off x="5000638" y="624070"/>
            <a:ext cx="72349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633C29-21B8-419E-94A5-15C7B7431CEC}"/>
              </a:ext>
            </a:extLst>
          </p:cNvPr>
          <p:cNvSpPr txBox="1"/>
          <p:nvPr/>
        </p:nvSpPr>
        <p:spPr>
          <a:xfrm>
            <a:off x="5000638" y="3439304"/>
            <a:ext cx="72349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0653A2-1E1E-445C-B1ED-49D35787F80B}"/>
              </a:ext>
            </a:extLst>
          </p:cNvPr>
          <p:cNvSpPr txBox="1"/>
          <p:nvPr/>
        </p:nvSpPr>
        <p:spPr>
          <a:xfrm>
            <a:off x="5362382" y="3547026"/>
            <a:ext cx="2593994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Project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진행 예정사항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E78722-0F56-465E-ACBF-B19217BAF8B6}"/>
              </a:ext>
            </a:extLst>
          </p:cNvPr>
          <p:cNvSpPr txBox="1"/>
          <p:nvPr/>
        </p:nvSpPr>
        <p:spPr>
          <a:xfrm>
            <a:off x="5367999" y="746846"/>
            <a:ext cx="2588377" cy="217367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Project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진행사항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Back-end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Front-end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Dataset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통한 이미지 출력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소스코드 업로드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6456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94572" y="976457"/>
            <a:ext cx="715389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PR (Pull Request)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기능을 이용하기 위해</a:t>
            </a:r>
            <a:endParaRPr lang="en-US" altLang="ko-KR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Git hub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조직을 생성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19116" cy="523220"/>
            <a:chOff x="-324544" y="1170577"/>
            <a:chExt cx="1919116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FE5B753-4E5E-407B-A268-23BB7DC2A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59" y="1851676"/>
            <a:ext cx="5256584" cy="3394989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0734F7D7-BF60-45C4-AE75-EAE8C721D012}"/>
              </a:ext>
            </a:extLst>
          </p:cNvPr>
          <p:cNvSpPr/>
          <p:nvPr/>
        </p:nvSpPr>
        <p:spPr>
          <a:xfrm>
            <a:off x="1763688" y="3865612"/>
            <a:ext cx="337377" cy="297489"/>
          </a:xfrm>
          <a:custGeom>
            <a:avLst/>
            <a:gdLst>
              <a:gd name="connsiteX0" fmla="*/ 121548 w 229124"/>
              <a:gd name="connsiteY0" fmla="*/ 168417 h 202035"/>
              <a:gd name="connsiteX1" fmla="*/ 87930 w 229124"/>
              <a:gd name="connsiteY1" fmla="*/ 161694 h 202035"/>
              <a:gd name="connsiteX2" fmla="*/ 47589 w 229124"/>
              <a:gd name="connsiteY2" fmla="*/ 148247 h 202035"/>
              <a:gd name="connsiteX3" fmla="*/ 13971 w 229124"/>
              <a:gd name="connsiteY3" fmla="*/ 114629 h 202035"/>
              <a:gd name="connsiteX4" fmla="*/ 524 w 229124"/>
              <a:gd name="connsiteY4" fmla="*/ 74288 h 202035"/>
              <a:gd name="connsiteX5" fmla="*/ 7248 w 229124"/>
              <a:gd name="connsiteY5" fmla="*/ 33947 h 202035"/>
              <a:gd name="connsiteX6" fmla="*/ 47589 w 229124"/>
              <a:gd name="connsiteY6" fmla="*/ 13776 h 202035"/>
              <a:gd name="connsiteX7" fmla="*/ 134995 w 229124"/>
              <a:gd name="connsiteY7" fmla="*/ 20500 h 202035"/>
              <a:gd name="connsiteX8" fmla="*/ 175336 w 229124"/>
              <a:gd name="connsiteY8" fmla="*/ 33947 h 202035"/>
              <a:gd name="connsiteX9" fmla="*/ 195506 w 229124"/>
              <a:gd name="connsiteY9" fmla="*/ 40670 h 202035"/>
              <a:gd name="connsiteX10" fmla="*/ 208953 w 229124"/>
              <a:gd name="connsiteY10" fmla="*/ 60841 h 202035"/>
              <a:gd name="connsiteX11" fmla="*/ 202230 w 229124"/>
              <a:gd name="connsiteY11" fmla="*/ 134800 h 202035"/>
              <a:gd name="connsiteX12" fmla="*/ 141718 w 229124"/>
              <a:gd name="connsiteY12" fmla="*/ 168417 h 202035"/>
              <a:gd name="connsiteX13" fmla="*/ 54312 w 229124"/>
              <a:gd name="connsiteY13" fmla="*/ 161694 h 202035"/>
              <a:gd name="connsiteX14" fmla="*/ 40865 w 229124"/>
              <a:gd name="connsiteY14" fmla="*/ 141523 h 202035"/>
              <a:gd name="connsiteX15" fmla="*/ 20695 w 229124"/>
              <a:gd name="connsiteY15" fmla="*/ 101182 h 202035"/>
              <a:gd name="connsiteX16" fmla="*/ 27418 w 229124"/>
              <a:gd name="connsiteY16" fmla="*/ 13776 h 202035"/>
              <a:gd name="connsiteX17" fmla="*/ 54312 w 229124"/>
              <a:gd name="connsiteY17" fmla="*/ 329 h 202035"/>
              <a:gd name="connsiteX18" fmla="*/ 175336 w 229124"/>
              <a:gd name="connsiteY18" fmla="*/ 7053 h 202035"/>
              <a:gd name="connsiteX19" fmla="*/ 215677 w 229124"/>
              <a:gd name="connsiteY19" fmla="*/ 20500 h 202035"/>
              <a:gd name="connsiteX20" fmla="*/ 229124 w 229124"/>
              <a:gd name="connsiteY20" fmla="*/ 60841 h 202035"/>
              <a:gd name="connsiteX21" fmla="*/ 188783 w 229124"/>
              <a:gd name="connsiteY21" fmla="*/ 195311 h 202035"/>
              <a:gd name="connsiteX22" fmla="*/ 168612 w 229124"/>
              <a:gd name="connsiteY22" fmla="*/ 202035 h 202035"/>
              <a:gd name="connsiteX23" fmla="*/ 54312 w 229124"/>
              <a:gd name="connsiteY23" fmla="*/ 195311 h 202035"/>
              <a:gd name="connsiteX24" fmla="*/ 34142 w 229124"/>
              <a:gd name="connsiteY24" fmla="*/ 188588 h 202035"/>
              <a:gd name="connsiteX25" fmla="*/ 7248 w 229124"/>
              <a:gd name="connsiteY25" fmla="*/ 148247 h 202035"/>
              <a:gd name="connsiteX26" fmla="*/ 524 w 229124"/>
              <a:gd name="connsiteY26" fmla="*/ 47394 h 20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9124" h="202035">
                <a:moveTo>
                  <a:pt x="121548" y="168417"/>
                </a:moveTo>
                <a:cubicBezTo>
                  <a:pt x="110342" y="166176"/>
                  <a:pt x="98955" y="164701"/>
                  <a:pt x="87930" y="161694"/>
                </a:cubicBezTo>
                <a:cubicBezTo>
                  <a:pt x="74255" y="157965"/>
                  <a:pt x="47589" y="148247"/>
                  <a:pt x="47589" y="148247"/>
                </a:cubicBezTo>
                <a:cubicBezTo>
                  <a:pt x="29187" y="135979"/>
                  <a:pt x="23408" y="135862"/>
                  <a:pt x="13971" y="114629"/>
                </a:cubicBezTo>
                <a:cubicBezTo>
                  <a:pt x="8214" y="101676"/>
                  <a:pt x="524" y="74288"/>
                  <a:pt x="524" y="74288"/>
                </a:cubicBezTo>
                <a:cubicBezTo>
                  <a:pt x="2765" y="60841"/>
                  <a:pt x="1151" y="46140"/>
                  <a:pt x="7248" y="33947"/>
                </a:cubicBezTo>
                <a:cubicBezTo>
                  <a:pt x="12461" y="23520"/>
                  <a:pt x="38043" y="16958"/>
                  <a:pt x="47589" y="13776"/>
                </a:cubicBezTo>
                <a:cubicBezTo>
                  <a:pt x="76724" y="16017"/>
                  <a:pt x="106131" y="15942"/>
                  <a:pt x="134995" y="20500"/>
                </a:cubicBezTo>
                <a:cubicBezTo>
                  <a:pt x="148996" y="22711"/>
                  <a:pt x="161889" y="29465"/>
                  <a:pt x="175336" y="33947"/>
                </a:cubicBezTo>
                <a:lnTo>
                  <a:pt x="195506" y="40670"/>
                </a:lnTo>
                <a:cubicBezTo>
                  <a:pt x="199988" y="47394"/>
                  <a:pt x="208377" y="52781"/>
                  <a:pt x="208953" y="60841"/>
                </a:cubicBezTo>
                <a:cubicBezTo>
                  <a:pt x="210717" y="85533"/>
                  <a:pt x="212698" y="112368"/>
                  <a:pt x="202230" y="134800"/>
                </a:cubicBezTo>
                <a:cubicBezTo>
                  <a:pt x="193712" y="153053"/>
                  <a:pt x="160680" y="162097"/>
                  <a:pt x="141718" y="168417"/>
                </a:cubicBezTo>
                <a:cubicBezTo>
                  <a:pt x="112583" y="166176"/>
                  <a:pt x="82547" y="169223"/>
                  <a:pt x="54312" y="161694"/>
                </a:cubicBezTo>
                <a:cubicBezTo>
                  <a:pt x="46504" y="159612"/>
                  <a:pt x="44479" y="148751"/>
                  <a:pt x="40865" y="141523"/>
                </a:cubicBezTo>
                <a:cubicBezTo>
                  <a:pt x="13029" y="85849"/>
                  <a:pt x="59233" y="158991"/>
                  <a:pt x="20695" y="101182"/>
                </a:cubicBezTo>
                <a:cubicBezTo>
                  <a:pt x="22936" y="72047"/>
                  <a:pt x="18178" y="41498"/>
                  <a:pt x="27418" y="13776"/>
                </a:cubicBezTo>
                <a:cubicBezTo>
                  <a:pt x="30587" y="4268"/>
                  <a:pt x="44300" y="784"/>
                  <a:pt x="54312" y="329"/>
                </a:cubicBezTo>
                <a:cubicBezTo>
                  <a:pt x="94674" y="-1505"/>
                  <a:pt x="134995" y="4812"/>
                  <a:pt x="175336" y="7053"/>
                </a:cubicBezTo>
                <a:cubicBezTo>
                  <a:pt x="188783" y="11535"/>
                  <a:pt x="211195" y="7053"/>
                  <a:pt x="215677" y="20500"/>
                </a:cubicBezTo>
                <a:lnTo>
                  <a:pt x="229124" y="60841"/>
                </a:lnTo>
                <a:cubicBezTo>
                  <a:pt x="220500" y="125518"/>
                  <a:pt x="234020" y="156536"/>
                  <a:pt x="188783" y="195311"/>
                </a:cubicBezTo>
                <a:cubicBezTo>
                  <a:pt x="183402" y="199923"/>
                  <a:pt x="175336" y="199794"/>
                  <a:pt x="168612" y="202035"/>
                </a:cubicBezTo>
                <a:cubicBezTo>
                  <a:pt x="130512" y="199794"/>
                  <a:pt x="92288" y="199109"/>
                  <a:pt x="54312" y="195311"/>
                </a:cubicBezTo>
                <a:cubicBezTo>
                  <a:pt x="47260" y="194606"/>
                  <a:pt x="39153" y="193599"/>
                  <a:pt x="34142" y="188588"/>
                </a:cubicBezTo>
                <a:cubicBezTo>
                  <a:pt x="22714" y="177160"/>
                  <a:pt x="7248" y="148247"/>
                  <a:pt x="7248" y="148247"/>
                </a:cubicBezTo>
                <a:cubicBezTo>
                  <a:pt x="-2792" y="88009"/>
                  <a:pt x="524" y="121538"/>
                  <a:pt x="524" y="47394"/>
                </a:cubicBezTo>
              </a:path>
            </a:pathLst>
          </a:custGeom>
          <a:solidFill>
            <a:srgbClr val="C00000"/>
          </a:solidFill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5672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976457"/>
            <a:ext cx="54656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사진은 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PR(Pull Request)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를 시험하기위해 </a:t>
            </a:r>
            <a:endParaRPr lang="en-US" altLang="ko-KR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Test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이름으로 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PR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을 진행한 화면</a:t>
            </a:r>
            <a:endParaRPr lang="en-US" altLang="ko-KR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19116" cy="523220"/>
            <a:chOff x="-324544" y="1170577"/>
            <a:chExt cx="1919116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974D79D-48EC-479A-841A-A7478730C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376788"/>
            <a:ext cx="8052482" cy="221296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EA24D7-C784-4828-9EE4-F86BBA91A200}"/>
              </a:ext>
            </a:extLst>
          </p:cNvPr>
          <p:cNvSpPr/>
          <p:nvPr/>
        </p:nvSpPr>
        <p:spPr>
          <a:xfrm>
            <a:off x="912707" y="4668276"/>
            <a:ext cx="701814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Verified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가 떠있는 것으로 보아 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PR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에 성공했음을 알 수 있습니다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C8AC3CB-5566-4C28-8642-B581089935BA}"/>
              </a:ext>
            </a:extLst>
          </p:cNvPr>
          <p:cNvSpPr/>
          <p:nvPr/>
        </p:nvSpPr>
        <p:spPr>
          <a:xfrm>
            <a:off x="5811887" y="2488818"/>
            <a:ext cx="706713" cy="385011"/>
          </a:xfrm>
          <a:custGeom>
            <a:avLst/>
            <a:gdLst>
              <a:gd name="connsiteX0" fmla="*/ 348281 w 706713"/>
              <a:gd name="connsiteY0" fmla="*/ 330009 h 385011"/>
              <a:gd name="connsiteX1" fmla="*/ 93899 w 706713"/>
              <a:gd name="connsiteY1" fmla="*/ 330009 h 385011"/>
              <a:gd name="connsiteX2" fmla="*/ 73274 w 706713"/>
              <a:gd name="connsiteY2" fmla="*/ 323134 h 385011"/>
              <a:gd name="connsiteX3" fmla="*/ 38898 w 706713"/>
              <a:gd name="connsiteY3" fmla="*/ 295633 h 385011"/>
              <a:gd name="connsiteX4" fmla="*/ 25148 w 706713"/>
              <a:gd name="connsiteY4" fmla="*/ 275008 h 385011"/>
              <a:gd name="connsiteX5" fmla="*/ 11397 w 706713"/>
              <a:gd name="connsiteY5" fmla="*/ 261257 h 385011"/>
              <a:gd name="connsiteX6" fmla="*/ 11397 w 706713"/>
              <a:gd name="connsiteY6" fmla="*/ 144379 h 385011"/>
              <a:gd name="connsiteX7" fmla="*/ 25148 w 706713"/>
              <a:gd name="connsiteY7" fmla="*/ 130629 h 385011"/>
              <a:gd name="connsiteX8" fmla="*/ 38898 w 706713"/>
              <a:gd name="connsiteY8" fmla="*/ 110003 h 385011"/>
              <a:gd name="connsiteX9" fmla="*/ 80149 w 706713"/>
              <a:gd name="connsiteY9" fmla="*/ 82502 h 385011"/>
              <a:gd name="connsiteX10" fmla="*/ 114525 w 706713"/>
              <a:gd name="connsiteY10" fmla="*/ 55002 h 385011"/>
              <a:gd name="connsiteX11" fmla="*/ 142026 w 706713"/>
              <a:gd name="connsiteY11" fmla="*/ 34376 h 385011"/>
              <a:gd name="connsiteX12" fmla="*/ 217653 w 706713"/>
              <a:gd name="connsiteY12" fmla="*/ 13750 h 385011"/>
              <a:gd name="connsiteX13" fmla="*/ 245154 w 706713"/>
              <a:gd name="connsiteY13" fmla="*/ 6875 h 385011"/>
              <a:gd name="connsiteX14" fmla="*/ 279530 w 706713"/>
              <a:gd name="connsiteY14" fmla="*/ 0 h 385011"/>
              <a:gd name="connsiteX15" fmla="*/ 513286 w 706713"/>
              <a:gd name="connsiteY15" fmla="*/ 6875 h 385011"/>
              <a:gd name="connsiteX16" fmla="*/ 554537 w 706713"/>
              <a:gd name="connsiteY16" fmla="*/ 20626 h 385011"/>
              <a:gd name="connsiteX17" fmla="*/ 575163 w 706713"/>
              <a:gd name="connsiteY17" fmla="*/ 27501 h 385011"/>
              <a:gd name="connsiteX18" fmla="*/ 609539 w 706713"/>
              <a:gd name="connsiteY18" fmla="*/ 55002 h 385011"/>
              <a:gd name="connsiteX19" fmla="*/ 650790 w 706713"/>
              <a:gd name="connsiteY19" fmla="*/ 89377 h 385011"/>
              <a:gd name="connsiteX20" fmla="*/ 692041 w 706713"/>
              <a:gd name="connsiteY20" fmla="*/ 144379 h 385011"/>
              <a:gd name="connsiteX21" fmla="*/ 705791 w 706713"/>
              <a:gd name="connsiteY21" fmla="*/ 185630 h 385011"/>
              <a:gd name="connsiteX22" fmla="*/ 678290 w 706713"/>
              <a:gd name="connsiteY22" fmla="*/ 233756 h 385011"/>
              <a:gd name="connsiteX23" fmla="*/ 643915 w 706713"/>
              <a:gd name="connsiteY23" fmla="*/ 281883 h 385011"/>
              <a:gd name="connsiteX24" fmla="*/ 630164 w 706713"/>
              <a:gd name="connsiteY24" fmla="*/ 295633 h 385011"/>
              <a:gd name="connsiteX25" fmla="*/ 582038 w 706713"/>
              <a:gd name="connsiteY25" fmla="*/ 323134 h 385011"/>
              <a:gd name="connsiteX26" fmla="*/ 561412 w 706713"/>
              <a:gd name="connsiteY26" fmla="*/ 336884 h 385011"/>
              <a:gd name="connsiteX27" fmla="*/ 520161 w 706713"/>
              <a:gd name="connsiteY27" fmla="*/ 350635 h 385011"/>
              <a:gd name="connsiteX28" fmla="*/ 492660 w 706713"/>
              <a:gd name="connsiteY28" fmla="*/ 364385 h 385011"/>
              <a:gd name="connsiteX29" fmla="*/ 451409 w 706713"/>
              <a:gd name="connsiteY29" fmla="*/ 371260 h 385011"/>
              <a:gd name="connsiteX30" fmla="*/ 396408 w 706713"/>
              <a:gd name="connsiteY30" fmla="*/ 385011 h 385011"/>
              <a:gd name="connsiteX31" fmla="*/ 313905 w 706713"/>
              <a:gd name="connsiteY31" fmla="*/ 378135 h 385011"/>
              <a:gd name="connsiteX32" fmla="*/ 245154 w 706713"/>
              <a:gd name="connsiteY32" fmla="*/ 357510 h 385011"/>
              <a:gd name="connsiteX33" fmla="*/ 203902 w 706713"/>
              <a:gd name="connsiteY33" fmla="*/ 343759 h 385011"/>
              <a:gd name="connsiteX34" fmla="*/ 190152 w 706713"/>
              <a:gd name="connsiteY34" fmla="*/ 336884 h 3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06713" h="385011">
                <a:moveTo>
                  <a:pt x="348281" y="330009"/>
                </a:moveTo>
                <a:cubicBezTo>
                  <a:pt x="236338" y="344002"/>
                  <a:pt x="279194" y="341590"/>
                  <a:pt x="93899" y="330009"/>
                </a:cubicBezTo>
                <a:cubicBezTo>
                  <a:pt x="86666" y="329557"/>
                  <a:pt x="79756" y="326375"/>
                  <a:pt x="73274" y="323134"/>
                </a:cubicBezTo>
                <a:cubicBezTo>
                  <a:pt x="61359" y="317177"/>
                  <a:pt x="47426" y="306293"/>
                  <a:pt x="38898" y="295633"/>
                </a:cubicBezTo>
                <a:cubicBezTo>
                  <a:pt x="33736" y="289181"/>
                  <a:pt x="30310" y="281460"/>
                  <a:pt x="25148" y="275008"/>
                </a:cubicBezTo>
                <a:cubicBezTo>
                  <a:pt x="21099" y="269946"/>
                  <a:pt x="15981" y="265841"/>
                  <a:pt x="11397" y="261257"/>
                </a:cubicBezTo>
                <a:cubicBezTo>
                  <a:pt x="-3918" y="215313"/>
                  <a:pt x="-3682" y="224798"/>
                  <a:pt x="11397" y="144379"/>
                </a:cubicBezTo>
                <a:cubicBezTo>
                  <a:pt x="12592" y="138008"/>
                  <a:pt x="21099" y="135691"/>
                  <a:pt x="25148" y="130629"/>
                </a:cubicBezTo>
                <a:cubicBezTo>
                  <a:pt x="30310" y="124177"/>
                  <a:pt x="32680" y="115444"/>
                  <a:pt x="38898" y="110003"/>
                </a:cubicBezTo>
                <a:cubicBezTo>
                  <a:pt x="51335" y="99120"/>
                  <a:pt x="80149" y="82502"/>
                  <a:pt x="80149" y="82502"/>
                </a:cubicBezTo>
                <a:cubicBezTo>
                  <a:pt x="106241" y="43364"/>
                  <a:pt x="78761" y="75438"/>
                  <a:pt x="114525" y="55002"/>
                </a:cubicBezTo>
                <a:cubicBezTo>
                  <a:pt x="124474" y="49317"/>
                  <a:pt x="132009" y="39941"/>
                  <a:pt x="142026" y="34376"/>
                </a:cubicBezTo>
                <a:cubicBezTo>
                  <a:pt x="173074" y="17127"/>
                  <a:pt x="182608" y="20759"/>
                  <a:pt x="217653" y="13750"/>
                </a:cubicBezTo>
                <a:cubicBezTo>
                  <a:pt x="226919" y="11897"/>
                  <a:pt x="235930" y="8925"/>
                  <a:pt x="245154" y="6875"/>
                </a:cubicBezTo>
                <a:cubicBezTo>
                  <a:pt x="256561" y="4340"/>
                  <a:pt x="268071" y="2292"/>
                  <a:pt x="279530" y="0"/>
                </a:cubicBezTo>
                <a:cubicBezTo>
                  <a:pt x="357449" y="2292"/>
                  <a:pt x="435552" y="1045"/>
                  <a:pt x="513286" y="6875"/>
                </a:cubicBezTo>
                <a:cubicBezTo>
                  <a:pt x="527740" y="7959"/>
                  <a:pt x="540787" y="16042"/>
                  <a:pt x="554537" y="20626"/>
                </a:cubicBezTo>
                <a:lnTo>
                  <a:pt x="575163" y="27501"/>
                </a:lnTo>
                <a:cubicBezTo>
                  <a:pt x="626156" y="61496"/>
                  <a:pt x="570353" y="22347"/>
                  <a:pt x="609539" y="55002"/>
                </a:cubicBezTo>
                <a:cubicBezTo>
                  <a:pt x="621912" y="65313"/>
                  <a:pt x="640427" y="75560"/>
                  <a:pt x="650790" y="89377"/>
                </a:cubicBezTo>
                <a:cubicBezTo>
                  <a:pt x="697434" y="151570"/>
                  <a:pt x="660505" y="112845"/>
                  <a:pt x="692041" y="144379"/>
                </a:cubicBezTo>
                <a:cubicBezTo>
                  <a:pt x="696624" y="158129"/>
                  <a:pt x="710374" y="171880"/>
                  <a:pt x="705791" y="185630"/>
                </a:cubicBezTo>
                <a:cubicBezTo>
                  <a:pt x="694634" y="219102"/>
                  <a:pt x="704306" y="197334"/>
                  <a:pt x="678290" y="233756"/>
                </a:cubicBezTo>
                <a:cubicBezTo>
                  <a:pt x="660427" y="258765"/>
                  <a:pt x="666388" y="254915"/>
                  <a:pt x="643915" y="281883"/>
                </a:cubicBezTo>
                <a:cubicBezTo>
                  <a:pt x="639765" y="286863"/>
                  <a:pt x="635226" y="291584"/>
                  <a:pt x="630164" y="295633"/>
                </a:cubicBezTo>
                <a:cubicBezTo>
                  <a:pt x="609221" y="312388"/>
                  <a:pt x="606747" y="309015"/>
                  <a:pt x="582038" y="323134"/>
                </a:cubicBezTo>
                <a:cubicBezTo>
                  <a:pt x="574864" y="327233"/>
                  <a:pt x="568963" y="333528"/>
                  <a:pt x="561412" y="336884"/>
                </a:cubicBezTo>
                <a:cubicBezTo>
                  <a:pt x="548167" y="342771"/>
                  <a:pt x="533125" y="344153"/>
                  <a:pt x="520161" y="350635"/>
                </a:cubicBezTo>
                <a:cubicBezTo>
                  <a:pt x="510994" y="355218"/>
                  <a:pt x="502477" y="361440"/>
                  <a:pt x="492660" y="364385"/>
                </a:cubicBezTo>
                <a:cubicBezTo>
                  <a:pt x="479308" y="368391"/>
                  <a:pt x="465124" y="368766"/>
                  <a:pt x="451409" y="371260"/>
                </a:cubicBezTo>
                <a:cubicBezTo>
                  <a:pt x="414903" y="377897"/>
                  <a:pt x="425033" y="375468"/>
                  <a:pt x="396408" y="385011"/>
                </a:cubicBezTo>
                <a:cubicBezTo>
                  <a:pt x="368907" y="382719"/>
                  <a:pt x="341288" y="381558"/>
                  <a:pt x="313905" y="378135"/>
                </a:cubicBezTo>
                <a:cubicBezTo>
                  <a:pt x="297281" y="376057"/>
                  <a:pt x="257116" y="361497"/>
                  <a:pt x="245154" y="357510"/>
                </a:cubicBezTo>
                <a:lnTo>
                  <a:pt x="203902" y="343759"/>
                </a:lnTo>
                <a:lnTo>
                  <a:pt x="190152" y="336884"/>
                </a:ln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EB01C178-4BA7-4CBF-A451-255610216DDD}"/>
              </a:ext>
            </a:extLst>
          </p:cNvPr>
          <p:cNvSpPr/>
          <p:nvPr/>
        </p:nvSpPr>
        <p:spPr>
          <a:xfrm>
            <a:off x="5811887" y="3489885"/>
            <a:ext cx="706713" cy="385011"/>
          </a:xfrm>
          <a:custGeom>
            <a:avLst/>
            <a:gdLst>
              <a:gd name="connsiteX0" fmla="*/ 348281 w 706713"/>
              <a:gd name="connsiteY0" fmla="*/ 330009 h 385011"/>
              <a:gd name="connsiteX1" fmla="*/ 93899 w 706713"/>
              <a:gd name="connsiteY1" fmla="*/ 330009 h 385011"/>
              <a:gd name="connsiteX2" fmla="*/ 73274 w 706713"/>
              <a:gd name="connsiteY2" fmla="*/ 323134 h 385011"/>
              <a:gd name="connsiteX3" fmla="*/ 38898 w 706713"/>
              <a:gd name="connsiteY3" fmla="*/ 295633 h 385011"/>
              <a:gd name="connsiteX4" fmla="*/ 25148 w 706713"/>
              <a:gd name="connsiteY4" fmla="*/ 275008 h 385011"/>
              <a:gd name="connsiteX5" fmla="*/ 11397 w 706713"/>
              <a:gd name="connsiteY5" fmla="*/ 261257 h 385011"/>
              <a:gd name="connsiteX6" fmla="*/ 11397 w 706713"/>
              <a:gd name="connsiteY6" fmla="*/ 144379 h 385011"/>
              <a:gd name="connsiteX7" fmla="*/ 25148 w 706713"/>
              <a:gd name="connsiteY7" fmla="*/ 130629 h 385011"/>
              <a:gd name="connsiteX8" fmla="*/ 38898 w 706713"/>
              <a:gd name="connsiteY8" fmla="*/ 110003 h 385011"/>
              <a:gd name="connsiteX9" fmla="*/ 80149 w 706713"/>
              <a:gd name="connsiteY9" fmla="*/ 82502 h 385011"/>
              <a:gd name="connsiteX10" fmla="*/ 114525 w 706713"/>
              <a:gd name="connsiteY10" fmla="*/ 55002 h 385011"/>
              <a:gd name="connsiteX11" fmla="*/ 142026 w 706713"/>
              <a:gd name="connsiteY11" fmla="*/ 34376 h 385011"/>
              <a:gd name="connsiteX12" fmla="*/ 217653 w 706713"/>
              <a:gd name="connsiteY12" fmla="*/ 13750 h 385011"/>
              <a:gd name="connsiteX13" fmla="*/ 245154 w 706713"/>
              <a:gd name="connsiteY13" fmla="*/ 6875 h 385011"/>
              <a:gd name="connsiteX14" fmla="*/ 279530 w 706713"/>
              <a:gd name="connsiteY14" fmla="*/ 0 h 385011"/>
              <a:gd name="connsiteX15" fmla="*/ 513286 w 706713"/>
              <a:gd name="connsiteY15" fmla="*/ 6875 h 385011"/>
              <a:gd name="connsiteX16" fmla="*/ 554537 w 706713"/>
              <a:gd name="connsiteY16" fmla="*/ 20626 h 385011"/>
              <a:gd name="connsiteX17" fmla="*/ 575163 w 706713"/>
              <a:gd name="connsiteY17" fmla="*/ 27501 h 385011"/>
              <a:gd name="connsiteX18" fmla="*/ 609539 w 706713"/>
              <a:gd name="connsiteY18" fmla="*/ 55002 h 385011"/>
              <a:gd name="connsiteX19" fmla="*/ 650790 w 706713"/>
              <a:gd name="connsiteY19" fmla="*/ 89377 h 385011"/>
              <a:gd name="connsiteX20" fmla="*/ 692041 w 706713"/>
              <a:gd name="connsiteY20" fmla="*/ 144379 h 385011"/>
              <a:gd name="connsiteX21" fmla="*/ 705791 w 706713"/>
              <a:gd name="connsiteY21" fmla="*/ 185630 h 385011"/>
              <a:gd name="connsiteX22" fmla="*/ 678290 w 706713"/>
              <a:gd name="connsiteY22" fmla="*/ 233756 h 385011"/>
              <a:gd name="connsiteX23" fmla="*/ 643915 w 706713"/>
              <a:gd name="connsiteY23" fmla="*/ 281883 h 385011"/>
              <a:gd name="connsiteX24" fmla="*/ 630164 w 706713"/>
              <a:gd name="connsiteY24" fmla="*/ 295633 h 385011"/>
              <a:gd name="connsiteX25" fmla="*/ 582038 w 706713"/>
              <a:gd name="connsiteY25" fmla="*/ 323134 h 385011"/>
              <a:gd name="connsiteX26" fmla="*/ 561412 w 706713"/>
              <a:gd name="connsiteY26" fmla="*/ 336884 h 385011"/>
              <a:gd name="connsiteX27" fmla="*/ 520161 w 706713"/>
              <a:gd name="connsiteY27" fmla="*/ 350635 h 385011"/>
              <a:gd name="connsiteX28" fmla="*/ 492660 w 706713"/>
              <a:gd name="connsiteY28" fmla="*/ 364385 h 385011"/>
              <a:gd name="connsiteX29" fmla="*/ 451409 w 706713"/>
              <a:gd name="connsiteY29" fmla="*/ 371260 h 385011"/>
              <a:gd name="connsiteX30" fmla="*/ 396408 w 706713"/>
              <a:gd name="connsiteY30" fmla="*/ 385011 h 385011"/>
              <a:gd name="connsiteX31" fmla="*/ 313905 w 706713"/>
              <a:gd name="connsiteY31" fmla="*/ 378135 h 385011"/>
              <a:gd name="connsiteX32" fmla="*/ 245154 w 706713"/>
              <a:gd name="connsiteY32" fmla="*/ 357510 h 385011"/>
              <a:gd name="connsiteX33" fmla="*/ 203902 w 706713"/>
              <a:gd name="connsiteY33" fmla="*/ 343759 h 385011"/>
              <a:gd name="connsiteX34" fmla="*/ 190152 w 706713"/>
              <a:gd name="connsiteY34" fmla="*/ 336884 h 3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06713" h="385011">
                <a:moveTo>
                  <a:pt x="348281" y="330009"/>
                </a:moveTo>
                <a:cubicBezTo>
                  <a:pt x="236338" y="344002"/>
                  <a:pt x="279194" y="341590"/>
                  <a:pt x="93899" y="330009"/>
                </a:cubicBezTo>
                <a:cubicBezTo>
                  <a:pt x="86666" y="329557"/>
                  <a:pt x="79756" y="326375"/>
                  <a:pt x="73274" y="323134"/>
                </a:cubicBezTo>
                <a:cubicBezTo>
                  <a:pt x="61359" y="317177"/>
                  <a:pt x="47426" y="306293"/>
                  <a:pt x="38898" y="295633"/>
                </a:cubicBezTo>
                <a:cubicBezTo>
                  <a:pt x="33736" y="289181"/>
                  <a:pt x="30310" y="281460"/>
                  <a:pt x="25148" y="275008"/>
                </a:cubicBezTo>
                <a:cubicBezTo>
                  <a:pt x="21099" y="269946"/>
                  <a:pt x="15981" y="265841"/>
                  <a:pt x="11397" y="261257"/>
                </a:cubicBezTo>
                <a:cubicBezTo>
                  <a:pt x="-3918" y="215313"/>
                  <a:pt x="-3682" y="224798"/>
                  <a:pt x="11397" y="144379"/>
                </a:cubicBezTo>
                <a:cubicBezTo>
                  <a:pt x="12592" y="138008"/>
                  <a:pt x="21099" y="135691"/>
                  <a:pt x="25148" y="130629"/>
                </a:cubicBezTo>
                <a:cubicBezTo>
                  <a:pt x="30310" y="124177"/>
                  <a:pt x="32680" y="115444"/>
                  <a:pt x="38898" y="110003"/>
                </a:cubicBezTo>
                <a:cubicBezTo>
                  <a:pt x="51335" y="99120"/>
                  <a:pt x="80149" y="82502"/>
                  <a:pt x="80149" y="82502"/>
                </a:cubicBezTo>
                <a:cubicBezTo>
                  <a:pt x="106241" y="43364"/>
                  <a:pt x="78761" y="75438"/>
                  <a:pt x="114525" y="55002"/>
                </a:cubicBezTo>
                <a:cubicBezTo>
                  <a:pt x="124474" y="49317"/>
                  <a:pt x="132009" y="39941"/>
                  <a:pt x="142026" y="34376"/>
                </a:cubicBezTo>
                <a:cubicBezTo>
                  <a:pt x="173074" y="17127"/>
                  <a:pt x="182608" y="20759"/>
                  <a:pt x="217653" y="13750"/>
                </a:cubicBezTo>
                <a:cubicBezTo>
                  <a:pt x="226919" y="11897"/>
                  <a:pt x="235930" y="8925"/>
                  <a:pt x="245154" y="6875"/>
                </a:cubicBezTo>
                <a:cubicBezTo>
                  <a:pt x="256561" y="4340"/>
                  <a:pt x="268071" y="2292"/>
                  <a:pt x="279530" y="0"/>
                </a:cubicBezTo>
                <a:cubicBezTo>
                  <a:pt x="357449" y="2292"/>
                  <a:pt x="435552" y="1045"/>
                  <a:pt x="513286" y="6875"/>
                </a:cubicBezTo>
                <a:cubicBezTo>
                  <a:pt x="527740" y="7959"/>
                  <a:pt x="540787" y="16042"/>
                  <a:pt x="554537" y="20626"/>
                </a:cubicBezTo>
                <a:lnTo>
                  <a:pt x="575163" y="27501"/>
                </a:lnTo>
                <a:cubicBezTo>
                  <a:pt x="626156" y="61496"/>
                  <a:pt x="570353" y="22347"/>
                  <a:pt x="609539" y="55002"/>
                </a:cubicBezTo>
                <a:cubicBezTo>
                  <a:pt x="621912" y="65313"/>
                  <a:pt x="640427" y="75560"/>
                  <a:pt x="650790" y="89377"/>
                </a:cubicBezTo>
                <a:cubicBezTo>
                  <a:pt x="697434" y="151570"/>
                  <a:pt x="660505" y="112845"/>
                  <a:pt x="692041" y="144379"/>
                </a:cubicBezTo>
                <a:cubicBezTo>
                  <a:pt x="696624" y="158129"/>
                  <a:pt x="710374" y="171880"/>
                  <a:pt x="705791" y="185630"/>
                </a:cubicBezTo>
                <a:cubicBezTo>
                  <a:pt x="694634" y="219102"/>
                  <a:pt x="704306" y="197334"/>
                  <a:pt x="678290" y="233756"/>
                </a:cubicBezTo>
                <a:cubicBezTo>
                  <a:pt x="660427" y="258765"/>
                  <a:pt x="666388" y="254915"/>
                  <a:pt x="643915" y="281883"/>
                </a:cubicBezTo>
                <a:cubicBezTo>
                  <a:pt x="639765" y="286863"/>
                  <a:pt x="635226" y="291584"/>
                  <a:pt x="630164" y="295633"/>
                </a:cubicBezTo>
                <a:cubicBezTo>
                  <a:pt x="609221" y="312388"/>
                  <a:pt x="606747" y="309015"/>
                  <a:pt x="582038" y="323134"/>
                </a:cubicBezTo>
                <a:cubicBezTo>
                  <a:pt x="574864" y="327233"/>
                  <a:pt x="568963" y="333528"/>
                  <a:pt x="561412" y="336884"/>
                </a:cubicBezTo>
                <a:cubicBezTo>
                  <a:pt x="548167" y="342771"/>
                  <a:pt x="533125" y="344153"/>
                  <a:pt x="520161" y="350635"/>
                </a:cubicBezTo>
                <a:cubicBezTo>
                  <a:pt x="510994" y="355218"/>
                  <a:pt x="502477" y="361440"/>
                  <a:pt x="492660" y="364385"/>
                </a:cubicBezTo>
                <a:cubicBezTo>
                  <a:pt x="479308" y="368391"/>
                  <a:pt x="465124" y="368766"/>
                  <a:pt x="451409" y="371260"/>
                </a:cubicBezTo>
                <a:cubicBezTo>
                  <a:pt x="414903" y="377897"/>
                  <a:pt x="425033" y="375468"/>
                  <a:pt x="396408" y="385011"/>
                </a:cubicBezTo>
                <a:cubicBezTo>
                  <a:pt x="368907" y="382719"/>
                  <a:pt x="341288" y="381558"/>
                  <a:pt x="313905" y="378135"/>
                </a:cubicBezTo>
                <a:cubicBezTo>
                  <a:pt x="297281" y="376057"/>
                  <a:pt x="257116" y="361497"/>
                  <a:pt x="245154" y="357510"/>
                </a:cubicBezTo>
                <a:lnTo>
                  <a:pt x="203902" y="343759"/>
                </a:lnTo>
                <a:lnTo>
                  <a:pt x="190152" y="336884"/>
                </a:ln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32958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8167" y="814988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966772" y="2369750"/>
            <a:ext cx="4703595" cy="1008845"/>
            <a:chOff x="4814805" y="2369750"/>
            <a:chExt cx="4703595" cy="1008845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470359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Project 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진행 예정사항</a:t>
              </a:r>
              <a:endPara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58821" y="2996952"/>
              <a:ext cx="184731" cy="381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673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696584" y="2280185"/>
            <a:ext cx="2395696" cy="240907"/>
          </a:xfrm>
          <a:prstGeom prst="round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696584" y="3311562"/>
            <a:ext cx="2971760" cy="240907"/>
          </a:xfrm>
          <a:prstGeom prst="round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96584" y="4361382"/>
            <a:ext cx="2395696" cy="240907"/>
          </a:xfrm>
          <a:prstGeom prst="round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845808" y="3713837"/>
            <a:ext cx="36724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단계별 서비스 계획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Alpha (2016.09)</a:t>
            </a:r>
          </a:p>
          <a:p>
            <a:r>
              <a:rPr lang="en-US" altLang="ko-KR" dirty="0"/>
              <a:t>-</a:t>
            </a:r>
          </a:p>
          <a:p>
            <a:endParaRPr lang="en-US" altLang="ko-KR" dirty="0"/>
          </a:p>
          <a:p>
            <a:r>
              <a:rPr lang="en-US" altLang="ko-KR" dirty="0"/>
              <a:t>Beta (2017.09)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Launch(2018.09)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-5347529" y="-1526202"/>
            <a:ext cx="8767401" cy="8767405"/>
          </a:xfrm>
          <a:prstGeom prst="ellipse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4131455" y="-436040"/>
            <a:ext cx="6587078" cy="6587081"/>
          </a:xfrm>
          <a:prstGeom prst="ellipse">
            <a:avLst/>
          </a:prstGeom>
          <a:solidFill>
            <a:srgbClr val="FF7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-2709468" y="779010"/>
            <a:ext cx="4156979" cy="4156980"/>
          </a:xfrm>
          <a:prstGeom prst="ellipse">
            <a:avLst/>
          </a:prstGeom>
          <a:solidFill>
            <a:srgbClr val="FF9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674830" y="2196941"/>
            <a:ext cx="34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</a:t>
            </a:r>
            <a:endParaRPr lang="en-US" altLang="ko-KR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673204" y="2400638"/>
            <a:ext cx="381642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979712" y="3432015"/>
            <a:ext cx="250991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771800" y="4481835"/>
            <a:ext cx="171782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431650" y="2353504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416048" y="3378015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16048" y="4427835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995936" y="1345332"/>
            <a:ext cx="27959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[OUR MISSION]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9961" y="2572868"/>
            <a:ext cx="3816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프로토타입 제작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69961" y="3227392"/>
            <a:ext cx="34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학습</a:t>
            </a:r>
            <a:endParaRPr lang="en-US" altLang="ko-KR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44008" y="3552469"/>
            <a:ext cx="3816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학습 진행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4830" y="4291791"/>
            <a:ext cx="34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회원가입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448B2F-1647-4928-9CF5-719FFC988EF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0CB6AF7-0CD3-4270-A76C-10C7383456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F833DA-A1A3-4251-8BC0-F992337E1062}"/>
              </a:ext>
            </a:extLst>
          </p:cNvPr>
          <p:cNvSpPr/>
          <p:nvPr/>
        </p:nvSpPr>
        <p:spPr>
          <a:xfrm>
            <a:off x="4644008" y="4594611"/>
            <a:ext cx="3816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제작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50148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2" name="Picture 4" descr="http://www.techwil.com/wp-content/uploads/2015/05/o-HAPPY-YOUNG-PEOPLE-facebook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3"/>
          <a:stretch/>
        </p:blipFill>
        <p:spPr bwMode="auto">
          <a:xfrm>
            <a:off x="-3398" y="0"/>
            <a:ext cx="9150796" cy="577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0"/>
            <a:ext cx="9144000" cy="579464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0" y="0"/>
            <a:ext cx="9144000" cy="72008"/>
            <a:chOff x="0" y="0"/>
            <a:chExt cx="9144000" cy="72008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3060000" cy="72008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42000" y="0"/>
              <a:ext cx="3060000" cy="72008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84000" y="0"/>
              <a:ext cx="3060000" cy="72008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3889761" y="1489348"/>
            <a:ext cx="13644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[Q&amp;A]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92459" y="2142644"/>
            <a:ext cx="27590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감사합니다</a:t>
            </a:r>
            <a:r>
              <a:rPr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7440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10507" r="9110" b="11888"/>
          <a:stretch/>
        </p:blipFill>
        <p:spPr bwMode="auto">
          <a:xfrm>
            <a:off x="-57955" y="870628"/>
            <a:ext cx="9259910" cy="49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870628"/>
            <a:ext cx="9144000" cy="4939200"/>
          </a:xfrm>
          <a:prstGeom prst="rect">
            <a:avLst/>
          </a:prstGeom>
          <a:solidFill>
            <a:schemeClr val="tx1">
              <a:lumMod val="75000"/>
              <a:lumOff val="2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713440" y="3126100"/>
            <a:ext cx="2171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보람 M" panose="02020603020101020101" pitchFamily="18" charset="-127"/>
                <a:ea typeface="보람 M" panose="02020603020101020101" pitchFamily="18" charset="-127"/>
              </a:rPr>
              <a:t>식후 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보람 M" panose="02020603020101020101" pitchFamily="18" charset="-127"/>
                <a:ea typeface="보람 M" panose="02020603020101020101" pitchFamily="18" charset="-127"/>
              </a:rPr>
              <a:t>30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보람 M" panose="02020603020101020101" pitchFamily="18" charset="-127"/>
                <a:ea typeface="보람 M" panose="02020603020101020101" pitchFamily="18" charset="-127"/>
              </a:rPr>
              <a:t>분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보람 M" panose="02020603020101020101" pitchFamily="18" charset="-127"/>
              <a:ea typeface="보람 M" panose="02020603020101020101" pitchFamily="18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보람 M" panose="02020603020101020101" pitchFamily="18" charset="-127"/>
                <a:ea typeface="보람 M" panose="02020603020101020101" pitchFamily="18" charset="-127"/>
              </a:rPr>
              <a:t>기반작업 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보람 M" panose="02020603020101020101" pitchFamily="18" charset="-127"/>
                <a:ea typeface="보람 M" panose="02020603020101020101" pitchFamily="18" charset="-127"/>
              </a:rPr>
              <a:t>Ver.2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13193" y="1489348"/>
            <a:ext cx="111761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endParaRPr lang="ko-KR" altLang="en-US" sz="208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B14E55-9A17-475B-BD68-B0B510E80A41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F57C32-9C22-4007-B0DC-D8AFEC9AD1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372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814805" y="2369750"/>
            <a:ext cx="37001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 </a:t>
            </a:r>
            <a:r>
              <a:rPr lang="ko-KR" altLang="en-US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진행사항</a:t>
            </a:r>
            <a:endParaRPr lang="en-US" altLang="ko-KR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72892A-AFA5-4E05-95A2-8012498417DD}"/>
              </a:ext>
            </a:extLst>
          </p:cNvPr>
          <p:cNvSpPr/>
          <p:nvPr/>
        </p:nvSpPr>
        <p:spPr>
          <a:xfrm>
            <a:off x="4932040" y="3031421"/>
            <a:ext cx="1309974" cy="38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1. Back-end</a:t>
            </a:r>
          </a:p>
        </p:txBody>
      </p:sp>
    </p:spTree>
    <p:extLst>
      <p:ext uri="{BB962C8B-B14F-4D97-AF65-F5344CB8AC3E}">
        <p14:creationId xmlns:p14="http://schemas.microsoft.com/office/powerpoint/2010/main" val="386707043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15632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와의 연동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53442" cy="523220"/>
            <a:chOff x="-324544" y="1170577"/>
            <a:chExt cx="1953442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1008B3-0E36-4B63-8C02-57146EF5C876}"/>
              </a:ext>
            </a:extLst>
          </p:cNvPr>
          <p:cNvSpPr/>
          <p:nvPr/>
        </p:nvSpPr>
        <p:spPr>
          <a:xfrm>
            <a:off x="6372200" y="1417868"/>
            <a:ext cx="2600876" cy="2536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User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정보를 담기 위해선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데이터베이스가 필요하다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따라서 </a:t>
            </a:r>
            <a:r>
              <a:rPr lang="en-US" altLang="ko-KR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Makemigrations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변경된 사항이 있는지 검사한 후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Migrate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와의 연동을 진행하였다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8F3A736-55AC-4D77-A871-BF5D13394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37" y="1417868"/>
            <a:ext cx="60102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86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17155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페이지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2015959" cy="523220"/>
            <a:chOff x="-324544" y="1170577"/>
            <a:chExt cx="2015959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7579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1008B3-0E36-4B63-8C02-57146EF5C876}"/>
              </a:ext>
            </a:extLst>
          </p:cNvPr>
          <p:cNvSpPr/>
          <p:nvPr/>
        </p:nvSpPr>
        <p:spPr>
          <a:xfrm>
            <a:off x="6103011" y="1417868"/>
            <a:ext cx="2600876" cy="1705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로컬에서 서버를 열어 관리자 페이지에 들어간 모습이다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장고는 기본적으로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기능을 제공한다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5372001-A728-4A92-BE8E-32B40E435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74" y="1410519"/>
            <a:ext cx="5419232" cy="38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2673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393569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로그인을 위한 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Accounts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파싱 추가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2003135" cy="523220"/>
            <a:chOff x="-324544" y="1170577"/>
            <a:chExt cx="2003135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6297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1008B3-0E36-4B63-8C02-57146EF5C876}"/>
              </a:ext>
            </a:extLst>
          </p:cNvPr>
          <p:cNvSpPr/>
          <p:nvPr/>
        </p:nvSpPr>
        <p:spPr>
          <a:xfrm>
            <a:off x="6103011" y="981562"/>
            <a:ext cx="2600876" cy="4614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에디터로 돌아와 로그인을 위한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Accounts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파싱을 추가해준다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 Include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된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어떤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이냐면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accounts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 들어오면 장고에서 기본적으로 제공하는 사용자인증 페이지로 가라 라는 뜻이다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이제 로그인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로그아웃 등을 웹에 띄어 주기위해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templates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만 구현해주면 로그인 기능이 완성된다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8A92253-7DE7-47B1-A662-4A3D348F9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9" y="1496104"/>
            <a:ext cx="5576662" cy="287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781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190949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완성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2031989" cy="523220"/>
            <a:chOff x="-324544" y="1170577"/>
            <a:chExt cx="2031989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918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1008B3-0E36-4B63-8C02-57146EF5C876}"/>
              </a:ext>
            </a:extLst>
          </p:cNvPr>
          <p:cNvSpPr/>
          <p:nvPr/>
        </p:nvSpPr>
        <p:spPr>
          <a:xfrm>
            <a:off x="6103011" y="1472339"/>
            <a:ext cx="2600876" cy="2121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간략하게 로그인 템플릿을 완성한 후 장고가 기본적으로 제공하는 사용자 인증 기능과 연동한 화면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가 완성되었다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26F87DB-168F-4B6D-A52D-0CFB33328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9" y="1472339"/>
            <a:ext cx="43338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0946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814805" y="2369750"/>
            <a:ext cx="3700115" cy="1043314"/>
            <a:chOff x="4814805" y="2369750"/>
            <a:chExt cx="3700115" cy="1043314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370011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Project 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진행사항</a:t>
              </a:r>
              <a:endPara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32040" y="3031421"/>
              <a:ext cx="1366080" cy="381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2. Front-end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028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646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n>
              <a:solidFill>
                <a:schemeClr val="accent1">
                  <a:alpha val="0"/>
                </a:schemeClr>
              </a:solidFill>
            </a:ln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4758</TotalTime>
  <Words>750</Words>
  <Application>Microsoft Office PowerPoint</Application>
  <PresentationFormat>화면 슬라이드 쇼(16:10)</PresentationFormat>
  <Paragraphs>223</Paragraphs>
  <Slides>24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맑은 고딕</vt:lpstr>
      <vt:lpstr>배달의민족 주아</vt:lpstr>
      <vt:lpstr>나눔고딕</vt:lpstr>
      <vt:lpstr>나눔스퀘어라운드 Bold</vt:lpstr>
      <vt:lpstr>나눔손글씨 펜</vt:lpstr>
      <vt:lpstr>나눔고딕 ExtraBold</vt:lpstr>
      <vt:lpstr>야놀자 야체 B</vt:lpstr>
      <vt:lpstr>Arial</vt:lpstr>
      <vt:lpstr>나눔바른고딕 Light</vt:lpstr>
      <vt:lpstr>보람 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김정빈</cp:lastModifiedBy>
  <cp:revision>283</cp:revision>
  <dcterms:created xsi:type="dcterms:W3CDTF">2006-10-05T04:04:58Z</dcterms:created>
  <dcterms:modified xsi:type="dcterms:W3CDTF">2021-03-14T15:05:55Z</dcterms:modified>
</cp:coreProperties>
</file>